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16204457bd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16204457bd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16204457b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16204457b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16204457b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16204457b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16204457b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16204457b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16204457bd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16204457b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Relationship Id="rId4" Type="http://schemas.openxmlformats.org/officeDocument/2006/relationships/image" Target="../media/image3.jpg"/><Relationship Id="rId5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4.jpg"/><Relationship Id="rId4" Type="http://schemas.openxmlformats.org/officeDocument/2006/relationships/image" Target="../media/image11.jpg"/><Relationship Id="rId5" Type="http://schemas.openxmlformats.org/officeDocument/2006/relationships/image" Target="../media/image5.jpg"/><Relationship Id="rId6" Type="http://schemas.openxmlformats.org/officeDocument/2006/relationships/image" Target="../media/image12.jpg"/><Relationship Id="rId7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jpg"/><Relationship Id="rId4" Type="http://schemas.openxmlformats.org/officeDocument/2006/relationships/image" Target="../media/image1.jpg"/><Relationship Id="rId5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schooltv.nl/video-item/avontuur-met-een-hoed-waar-waait-de-hoed-naartoe" TargetMode="External"/><Relationship Id="rId4" Type="http://schemas.openxmlformats.org/officeDocument/2006/relationships/hyperlink" Target="https://schooltv.nl/video-item/patsboemkledder-kleivormpje-hoed-afl-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04500" y="175825"/>
            <a:ext cx="7185725" cy="395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94450" y="1984125"/>
            <a:ext cx="3170350" cy="285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650" y="390675"/>
            <a:ext cx="4047475" cy="226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6" y="824181"/>
            <a:ext cx="3857950" cy="256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8275" y="2797175"/>
            <a:ext cx="4047475" cy="2108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86525"/>
            <a:ext cx="266700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05450" y="213138"/>
            <a:ext cx="2305050" cy="199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52088" y="213138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5100" y="2258875"/>
            <a:ext cx="21336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56113" y="2092038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8638" y="273138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7825" y="273155"/>
            <a:ext cx="3332325" cy="277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45706" y="1979600"/>
            <a:ext cx="3820930" cy="258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0675" y="147638"/>
            <a:ext cx="5962650" cy="450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3"/>
              </a:rPr>
              <a:t>https://schooltv.nl/video-item/avontuur-met-een-hoed-waar-waait-de-hoed-naartoe</a:t>
            </a:r>
            <a:r>
              <a:rPr lang="nl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4"/>
              </a:rPr>
              <a:t>https://schooltv.nl/video-item/patsboemkledder-kleivormpje-hoed-afl-42</a:t>
            </a:r>
            <a:r>
              <a:rPr lang="nl"/>
              <a:t> (vanaf 13:55)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