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3" r:id="rId4"/>
    <p:sldId id="257" r:id="rId5"/>
    <p:sldId id="262" r:id="rId6"/>
    <p:sldId id="258" r:id="rId7"/>
    <p:sldId id="261" r:id="rId8"/>
    <p:sldId id="259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22"/>
  </p:normalViewPr>
  <p:slideViewPr>
    <p:cSldViewPr snapToGrid="0" snapToObjects="1">
      <p:cViewPr varScale="1">
        <p:scale>
          <a:sx n="118" d="100"/>
          <a:sy n="118" d="100"/>
        </p:scale>
        <p:origin x="9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F6158B-6BAD-A24D-8A1A-F336C3A90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A523CF-0D07-6149-90F6-7C534F22F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356EF3-0D07-8744-9E61-3A6C4D2C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CC7690-851A-4543-8FFA-BB84F864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2C79A7-E0CB-9745-859A-F6704BE6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42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3BCED-173A-2D40-928E-304BB6558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6827039-01E7-F94D-B561-B82363B0C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C320CE-E6CE-074B-AC25-222831A49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D0865D-4A94-7D46-B74A-2AA091D6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CED951-BDAD-F247-913E-C1BDECA7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18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EBC980E-5903-7742-BC37-FC9188E9E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6DC9F4F-E632-BA4B-A0F5-00CF96747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798B2A-AA5D-3047-94A0-C7A82ABF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503A1FB-BE16-C846-8DE4-B865F494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A139F3-5D68-EF4F-8726-3F058F2A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25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6F844-EB3E-A845-B30D-D3DDA172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C9BB22-8B2E-D24A-AD6E-599151E0B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5FC8A5-275B-0C4D-900B-44ED0A01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09EDAD-4CF3-9442-AE4D-2479E190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5CF84F-62B5-B94B-8576-BE113E7B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78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E3D13-79B3-A143-BE44-CD7D338C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C74263-F0F7-7F41-8B01-CC1A3D6CD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DF9935-03A2-DE43-8F20-7F0AF085D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732160-CF79-FF4B-A873-EE9271A7A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2323FA-843B-0A41-A725-A3EF9EA6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28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C7A5E-2A14-5045-B62D-E5A45388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A11442-E08F-DB46-B784-062F83372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DBB3DB-18D9-6C4C-9BB4-18AD9915E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E00584-0C3F-0D4C-9FA5-68468326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8E513E-241A-C642-9604-4BAACD837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09CFAE-802E-3D4F-83BD-4003715C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15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02695-B4C9-1C44-A557-F496D30B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D0907A-FDD3-F74C-A76D-2D0B28786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43D397-B6BD-7C44-B3C8-7F210B42A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C0C541F-2580-6941-A810-035C85912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97B30E-CFB5-6449-8BCD-5F2563232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7B300B4-52A2-E045-B03D-B7054AEF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EA2B04E-CE80-D24D-8BB3-D881699F6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462EA91-8504-EE44-9F4D-459CCD6D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01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F9371-AB73-424E-A6F4-E3F2A0BC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9F156C8-D2AE-3A41-B80D-EB6294FE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F601D57-09C3-0B42-9DED-CBCFFF28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9F0CFB-C6D3-F349-9F36-446B907B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08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10BA38-2B75-2048-91CE-B2379E862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F875BFE-F9FD-854F-807F-1A1344FE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83DF87-2269-E948-B838-87984991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25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C95E0-8435-7841-8D6C-A853EF8B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06285C-81C3-0848-97EB-B190370FB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339625-DD43-1C4B-93CB-0CF218C4A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BA49D2E-128E-8845-A4A0-CF91FF7B5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42C9AEF-0AA7-E840-B749-3957F709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449AD2-63BB-DE47-A298-A1F397C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15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8E88B-0352-DE4B-A777-86CE5C48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BA9E675-886A-0D41-8C70-DE45F303FC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5EE22B-8476-A64F-8E70-20DBBEBB5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0B2B78-3C87-8540-88D1-77B3C7F3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A3CF29-0D74-2F40-954F-D4019D8D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078636-13C5-2842-A7B9-38939792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22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26FDC4A-2408-E44F-BFA8-CA6FA967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A9700B-339E-1947-82DC-3925D5DB5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895024-0088-CC45-B2C5-44C97F740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45F71-7D7A-1F49-ADA4-C27A2DC43EFE}" type="datetimeFigureOut">
              <a:rPr lang="nl-NL" smtClean="0"/>
              <a:t>02-07-2024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10234B-5813-084F-9B4B-C6B101889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522124-863E-934F-98FC-FE67F2A07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61535-8E77-774C-A717-8CEF5EE03E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305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44D2D-0017-B24F-AD1E-BA08A17809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20667FF-C544-C24A-8089-4755DDB71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C3D4DF-4091-C442-88B4-C53FE9E72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36" y="0"/>
            <a:ext cx="9709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65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2CFDBCE-B6E2-9246-8427-0D95D95A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9589EE0-D488-2A44-BBB9-11D9D79B6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36" y="0"/>
            <a:ext cx="9709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7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F206006-FFD6-1543-AEA1-84FF113DC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458" y="201249"/>
            <a:ext cx="9884228" cy="6984698"/>
          </a:xfrm>
        </p:spPr>
      </p:pic>
    </p:spTree>
    <p:extLst>
      <p:ext uri="{BB962C8B-B14F-4D97-AF65-F5344CB8AC3E}">
        <p14:creationId xmlns:p14="http://schemas.microsoft.com/office/powerpoint/2010/main" val="3471258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9D765CC-91F6-7B42-B679-EEC4DC94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6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DD539C1-0109-444F-907A-9A7502990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274EEE9-6790-1C46-8639-D8B73703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1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E2D77D0-67B3-7746-BF8A-F07F1AFD6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4454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Breedbeeld</PresentationFormat>
  <Paragraphs>0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petra de Vries</dc:creator>
  <cp:lastModifiedBy>petra de Vries</cp:lastModifiedBy>
  <cp:revision>1</cp:revision>
  <dcterms:created xsi:type="dcterms:W3CDTF">2024-07-02T14:52:40Z</dcterms:created>
  <dcterms:modified xsi:type="dcterms:W3CDTF">2024-07-02T14:58:54Z</dcterms:modified>
</cp:coreProperties>
</file>