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822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209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283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009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128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6478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327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7088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16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57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59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78BFA-4762-4408-BA05-01D85AECDD2C}" type="datetimeFigureOut">
              <a:rPr lang="nl-NL" smtClean="0"/>
              <a:t>16-5-2019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3AB0-B3F0-4E34-8256-7CB333121A5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39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34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 </a:t>
            </a:r>
            <a:r>
              <a:rPr lang="nl-NL" dirty="0" err="1" smtClean="0"/>
              <a:t>inspiratieles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Doel: leerlingen raken geïnspireerd door </a:t>
            </a:r>
            <a:r>
              <a:rPr lang="nl-NL" smtClean="0"/>
              <a:t>verschillende voorbeelden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33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Doel: </a:t>
            </a:r>
          </a:p>
          <a:p>
            <a:pPr marL="0" indent="0">
              <a:buNone/>
            </a:pPr>
            <a:r>
              <a:rPr lang="nl-NL" dirty="0" smtClean="0"/>
              <a:t>1.Ik weet uit welke dieren mijn fantasiedier bestaat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2. Ik heb een schets gemaakt van mijn fantasiedier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3. Ik maak een tekening van mijn fantasiedier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Eisen: Let erop dat je bij de echte tekening rekening houdt met hoe het dier er echt uit ziet. Dus kijk goed naar de vormen, de huid, de poten en zo! </a:t>
            </a:r>
            <a:br>
              <a:rPr lang="nl-NL" dirty="0" smtClean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404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 – informatiebord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Je maakt een informatiebord over jouw fantasiedier. Het informatiebord bevat dingen als:</a:t>
            </a:r>
            <a:br>
              <a:rPr lang="nl-NL" dirty="0" smtClean="0"/>
            </a:br>
            <a:r>
              <a:rPr lang="nl-NL" dirty="0" smtClean="0"/>
              <a:t>- De naam van je dier</a:t>
            </a:r>
            <a:br>
              <a:rPr lang="nl-NL" dirty="0" smtClean="0"/>
            </a:br>
            <a:r>
              <a:rPr lang="nl-NL" dirty="0" smtClean="0"/>
              <a:t>- De landen waar het dier leeft</a:t>
            </a:r>
            <a:br>
              <a:rPr lang="nl-NL" dirty="0" smtClean="0"/>
            </a:br>
            <a:r>
              <a:rPr lang="nl-NL" dirty="0" smtClean="0"/>
              <a:t>- De leefomgeving van het dier</a:t>
            </a:r>
            <a:br>
              <a:rPr lang="nl-NL" dirty="0" smtClean="0"/>
            </a:br>
            <a:r>
              <a:rPr lang="nl-NL" dirty="0" smtClean="0"/>
              <a:t>- Het eten van het dier</a:t>
            </a:r>
            <a:br>
              <a:rPr lang="nl-NL" dirty="0" smtClean="0"/>
            </a:br>
            <a:r>
              <a:rPr lang="nl-NL" dirty="0" smtClean="0"/>
              <a:t>- Poep van het dier</a:t>
            </a:r>
            <a:br>
              <a:rPr lang="nl-NL" dirty="0" smtClean="0"/>
            </a:br>
            <a:r>
              <a:rPr lang="nl-NL" dirty="0" smtClean="0"/>
              <a:t>- Zoogdier? </a:t>
            </a:r>
            <a:endParaRPr lang="nl-NL" dirty="0"/>
          </a:p>
          <a:p>
            <a:pPr marL="0" indent="0">
              <a:buNone/>
            </a:pPr>
            <a:r>
              <a:rPr lang="nl-NL" dirty="0" smtClean="0"/>
              <a:t>- En ongetwijfeld nog meer!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3664" t="12607" r="43319" b="32867"/>
          <a:stretch/>
        </p:blipFill>
        <p:spPr>
          <a:xfrm>
            <a:off x="6182711" y="2323224"/>
            <a:ext cx="5171089" cy="398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6270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C72DC6D3B54C49BFC16ED51931ADB9" ma:contentTypeVersion="13" ma:contentTypeDescription="Een nieuw document maken." ma:contentTypeScope="" ma:versionID="e4e3fec6b5bff2289e93705db6c6d890">
  <xsd:schema xmlns:xsd="http://www.w3.org/2001/XMLSchema" xmlns:xs="http://www.w3.org/2001/XMLSchema" xmlns:p="http://schemas.microsoft.com/office/2006/metadata/properties" xmlns:ns2="c5728bf6-68f3-477c-bcb6-271d8b23aa1f" xmlns:ns3="8afc72b4-5f38-4867-a7b5-289c215a79c9" targetNamespace="http://schemas.microsoft.com/office/2006/metadata/properties" ma:root="true" ma:fieldsID="262f0252df52b503381b06b7499f10f6" ns2:_="" ns3:_="">
    <xsd:import namespace="c5728bf6-68f3-477c-bcb6-271d8b23aa1f"/>
    <xsd:import namespace="8afc72b4-5f38-4867-a7b5-289c215a79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728bf6-68f3-477c-bcb6-271d8b23aa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fc72b4-5f38-4867-a7b5-289c215a79c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7E094A2-7610-4634-916E-53532CB0258A}"/>
</file>

<file path=customXml/itemProps2.xml><?xml version="1.0" encoding="utf-8"?>
<ds:datastoreItem xmlns:ds="http://schemas.openxmlformats.org/officeDocument/2006/customXml" ds:itemID="{E6E21DCD-8F3C-45D5-82EA-BBB6CEA576F1}"/>
</file>

<file path=customXml/itemProps3.xml><?xml version="1.0" encoding="utf-8"?>
<ds:datastoreItem xmlns:ds="http://schemas.openxmlformats.org/officeDocument/2006/customXml" ds:itemID="{30BB7A6A-3347-445E-AB15-F3BCF1AE960B}"/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96</Words>
  <Application>Microsoft Office PowerPoint</Application>
  <PresentationFormat>Breedbeeld</PresentationFormat>
  <Paragraphs>14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Les 1 inspiratieles</vt:lpstr>
      <vt:lpstr>Les 2</vt:lpstr>
      <vt:lpstr>Les 3 – informatiebord</vt:lpstr>
    </vt:vector>
  </TitlesOfParts>
  <Company>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Bart Lemans</dc:creator>
  <cp:lastModifiedBy>Bart Lemans</cp:lastModifiedBy>
  <cp:revision>4</cp:revision>
  <dcterms:created xsi:type="dcterms:W3CDTF">2019-05-15T07:20:54Z</dcterms:created>
  <dcterms:modified xsi:type="dcterms:W3CDTF">2019-05-16T07:53:35Z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0x0101003EC72DC6D3B54C49BFC16ED51931ADB9</vt:lpwstr>
  </property>
</Properties>
</file>