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441" r:id="rId2"/>
    <p:sldId id="440" r:id="rId3"/>
    <p:sldId id="442" r:id="rId4"/>
    <p:sldId id="443" r:id="rId5"/>
    <p:sldId id="444" r:id="rId6"/>
    <p:sldId id="445" r:id="rId7"/>
    <p:sldId id="44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1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7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8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7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9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ACA2-6536-47C8-8147-E40C7E3934EA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A2F91F-95B5-44F9-A0B1-75D14667999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807110" y="-271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Verwonder!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verwonderen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3923071" y="563581"/>
            <a:ext cx="7610167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is je eerste indruk?  (titel nog uit beeld houden)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zie je precies? Wat ruik je? Wat hoor je?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kleuren zie je? Wat kun je vertellen over de vormen? Hoe is het gemaakt?   (nu bv. titel vertellen)</a:t>
            </a:r>
            <a:endParaRPr lang="nl-NL" sz="1600" dirty="0"/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 viel je oog als eerste op? En bij jou? En ben jou?...en bij jou?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gebeurt er (in de voorstelling)?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betekent het (denk je)?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Wat zal er verder nog gebeuren? Zou dit in het echt/nu ook zo zijn? Waar? Wanneer? Wat wil de maker met dit werk vertellen?        </a:t>
            </a:r>
            <a:endParaRPr lang="nl-NL" sz="1600" dirty="0"/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waaraan zie je dit?       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kun je (daarover) nog meer ontdekken?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 doet dat je aan denken?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vertelt ons dat over ziekenhuizen of ziek zijn…(naar gelang verwondering/ thema/woord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voor een gevoel roept het op?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hoe komt dat?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vind je ervan (dat we het hier zo over hebben)?</a:t>
            </a:r>
          </a:p>
        </p:txBody>
      </p:sp>
    </p:spTree>
    <p:extLst>
      <p:ext uri="{BB962C8B-B14F-4D97-AF65-F5344CB8AC3E}">
        <p14:creationId xmlns:p14="http://schemas.microsoft.com/office/powerpoint/2010/main" val="37876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38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Fantaseren!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fantaseren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43547" y="1526647"/>
            <a:ext cx="6280430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Wat zou jij het kunstwerk willen vragen? (wat zou het antwoord zijn denk je….</a:t>
            </a:r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waar ben je nieuwsgierig naar? </a:t>
            </a:r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wat zou je verder nog willen weten? (….over ziekenhuizen, ziek zijn…beter worden, rust </a:t>
            </a:r>
            <a:r>
              <a:rPr lang="nl-NL" sz="2000" dirty="0" smtClean="0"/>
              <a:t>nemen .. bezoeken…rust </a:t>
            </a:r>
            <a:r>
              <a:rPr lang="nl-NL" sz="2000" dirty="0"/>
              <a:t>van de natuur, naar gelang onderwerp wat ter sprake komt. )</a:t>
            </a:r>
          </a:p>
          <a:p>
            <a:pPr>
              <a:lnSpc>
                <a:spcPts val="3400"/>
              </a:lnSpc>
              <a:defRPr/>
            </a:pPr>
            <a:endParaRPr lang="nl-NL" sz="2000" dirty="0"/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vertel het kunstwerk nu een verhaal dat bij het werk past.  Schrijf het op…</a:t>
            </a:r>
          </a:p>
        </p:txBody>
      </p:sp>
    </p:spTree>
    <p:extLst>
      <p:ext uri="{BB962C8B-B14F-4D97-AF65-F5344CB8AC3E}">
        <p14:creationId xmlns:p14="http://schemas.microsoft.com/office/powerpoint/2010/main" val="10611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38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Creatief zijn!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creatief zijn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086339" y="1674133"/>
            <a:ext cx="6280430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nieuwe ervaringen heb je meegemaakt door te kijken naar het kunstwerk, vragen te stellen en het verhaal te schrijven/ te vertellen?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Door welke ervaring ben je het meest verrast?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nieuwe </a:t>
            </a:r>
            <a:r>
              <a:rPr lang="nl-NL" dirty="0" smtClean="0"/>
              <a:t>ideeën </a:t>
            </a:r>
            <a:r>
              <a:rPr lang="nl-NL" dirty="0"/>
              <a:t>heb je hierdoor gekregen? Wat zou je willen onderzoeken of maken?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heb je daar voor nodig? (binnen kader van aangeboden materialen en technieken en doelen)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is je eerste stap? Jouw creativiteit start!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74105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8CCD49-6536-DD4A-91B0-6A48E56A2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92" y="221228"/>
            <a:ext cx="6423043" cy="50508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3081900" y="6223200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Vincent van Gogh,  De Tuin van het Ziekenhuis in Arles</a:t>
            </a:r>
          </a:p>
        </p:txBody>
      </p:sp>
    </p:spTree>
    <p:extLst>
      <p:ext uri="{BB962C8B-B14F-4D97-AF65-F5344CB8AC3E}">
        <p14:creationId xmlns:p14="http://schemas.microsoft.com/office/powerpoint/2010/main" val="354626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4468251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Jurg</a:t>
            </a:r>
            <a:r>
              <a:rPr lang="nl-NL" dirty="0"/>
              <a:t> </a:t>
            </a:r>
            <a:r>
              <a:rPr lang="nl-NL" dirty="0" err="1"/>
              <a:t>Klinger</a:t>
            </a:r>
            <a:r>
              <a:rPr lang="nl-NL" dirty="0"/>
              <a:t>,  </a:t>
            </a:r>
            <a:r>
              <a:rPr lang="nl-NL" dirty="0" err="1"/>
              <a:t>Hospital</a:t>
            </a:r>
            <a:r>
              <a:rPr lang="nl-NL" dirty="0"/>
              <a:t> Bed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0D7DE-0BD1-4447-8620-A81E05AD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20" y="206477"/>
            <a:ext cx="4437966" cy="56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4468251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V. </a:t>
            </a:r>
            <a:r>
              <a:rPr lang="nl-NL" dirty="0" err="1"/>
              <a:t>Smith,The</a:t>
            </a:r>
            <a:r>
              <a:rPr lang="nl-NL" dirty="0"/>
              <a:t> </a:t>
            </a:r>
            <a:r>
              <a:rPr lang="nl-NL" dirty="0" err="1"/>
              <a:t>Hospital</a:t>
            </a:r>
            <a:r>
              <a:rPr lang="nl-NL" dirty="0"/>
              <a:t> </a:t>
            </a:r>
            <a:r>
              <a:rPr lang="nl-NL" dirty="0" err="1"/>
              <a:t>Ship</a:t>
            </a:r>
            <a:r>
              <a:rPr lang="nl-NL" dirty="0"/>
              <a:t> ‘</a:t>
            </a:r>
            <a:r>
              <a:rPr lang="nl-NL" dirty="0" err="1"/>
              <a:t>Karoa</a:t>
            </a:r>
            <a:r>
              <a:rPr lang="nl-NL" dirty="0"/>
              <a:t>’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AA134E-759A-2644-9D7C-C3383629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6906"/>
            <a:ext cx="7620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3701335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Geoffroy</a:t>
            </a:r>
            <a:r>
              <a:rPr lang="nl-NL" dirty="0"/>
              <a:t> (</a:t>
            </a:r>
            <a:r>
              <a:rPr lang="nl-NL" dirty="0" err="1"/>
              <a:t>henri</a:t>
            </a:r>
            <a:r>
              <a:rPr lang="nl-NL" dirty="0"/>
              <a:t>) - </a:t>
            </a:r>
            <a:r>
              <a:rPr lang="nl-NL" dirty="0" err="1"/>
              <a:t>Visit</a:t>
            </a:r>
            <a:r>
              <a:rPr lang="nl-NL" dirty="0"/>
              <a:t> Day At The </a:t>
            </a:r>
            <a:r>
              <a:rPr lang="nl-NL" dirty="0" err="1"/>
              <a:t>Hospital</a:t>
            </a:r>
            <a:r>
              <a:rPr lang="nl-NL" dirty="0"/>
              <a:t> 1889’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82A74B-84D6-8643-ADEC-30135AAB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2" y="206472"/>
            <a:ext cx="4413533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94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B68CE0-3999-4A14-8B47-DFEE67977C3A}"/>
</file>

<file path=customXml/itemProps2.xml><?xml version="1.0" encoding="utf-8"?>
<ds:datastoreItem xmlns:ds="http://schemas.openxmlformats.org/officeDocument/2006/customXml" ds:itemID="{18DB1EAD-E022-4295-B1E1-F0D556462BF2}"/>
</file>

<file path=customXml/itemProps3.xml><?xml version="1.0" encoding="utf-8"?>
<ds:datastoreItem xmlns:ds="http://schemas.openxmlformats.org/officeDocument/2006/customXml" ds:itemID="{4BBA5E8C-C162-4059-86CA-54140C21942C}"/>
</file>

<file path=docProps/app.xml><?xml version="1.0" encoding="utf-8"?>
<Properties xmlns="http://schemas.openxmlformats.org/officeDocument/2006/extended-properties" xmlns:vt="http://schemas.openxmlformats.org/officeDocument/2006/docPropsVTypes">
  <Template>{CF253B8F-24E9-374F-BD95-6D7FBC814CAB}tf10001119</Template>
  <TotalTime>2608</TotalTime>
  <Words>395</Words>
  <Application>Microsoft Office PowerPoint</Application>
  <PresentationFormat>Breedbeeld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Galerie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Roeline Slot</dc:creator>
  <cp:lastModifiedBy>Roeline Slot</cp:lastModifiedBy>
  <cp:revision>19</cp:revision>
  <dcterms:created xsi:type="dcterms:W3CDTF">2019-12-03T12:49:46Z</dcterms:created>
  <dcterms:modified xsi:type="dcterms:W3CDTF">2020-07-10T19:42:15Z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