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70" r:id="rId3"/>
    <p:sldId id="262" r:id="rId4"/>
    <p:sldId id="263" r:id="rId5"/>
    <p:sldId id="264" r:id="rId6"/>
    <p:sldId id="259" r:id="rId7"/>
    <p:sldId id="260" r:id="rId8"/>
    <p:sldId id="266" r:id="rId9"/>
    <p:sldId id="267" r:id="rId10"/>
    <p:sldId id="268" r:id="rId11"/>
    <p:sldId id="258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D72F-E587-4835-8032-A929DD334782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5030F-1731-4C5E-B4CE-3289BEAE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4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Vincent van Gogh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30F-1731-4C5E-B4CE-3289BEAE8EF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2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Rembrandt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30F-1731-4C5E-B4CE-3289BEAE8EF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3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picasso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30F-1731-4C5E-B4CE-3289BEAE8EF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68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Rosemin</a:t>
            </a:r>
            <a:r>
              <a:rPr lang="nl-NL" dirty="0" smtClean="0"/>
              <a:t> Hendriks (Arnhemse kunstenaar, houtskool)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30F-1731-4C5E-B4CE-3289BEAE8EF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91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Edith</a:t>
            </a:r>
            <a:r>
              <a:rPr lang="nl-NL" baseline="0" dirty="0" smtClean="0"/>
              <a:t> Meijering aquarel Arnhemse kunstenaar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30F-1731-4C5E-B4CE-3289BEAE8EF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67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Frida </a:t>
            </a:r>
            <a:r>
              <a:rPr lang="nl-NL" dirty="0" err="1" smtClean="0"/>
              <a:t>Kahlo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30F-1731-4C5E-B4CE-3289BEAE8EF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2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34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53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04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05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00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01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91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41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27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0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4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58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33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2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BAE1-A277-476D-A5FB-8281A4958058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DCFB34-F0C6-4346-B83F-C5CFC78A91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5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hOUqJNqu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40883" y="3026326"/>
            <a:ext cx="86522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Zelfportret tekenen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9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37420" y="186812"/>
            <a:ext cx="323037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accent1"/>
                </a:solidFill>
              </a:rPr>
              <a:t>Materiaal gebruik</a:t>
            </a:r>
          </a:p>
          <a:p>
            <a:endParaRPr lang="nl-NL" sz="2800" dirty="0"/>
          </a:p>
          <a:p>
            <a:r>
              <a:rPr lang="nl-NL" sz="2800" dirty="0" smtClean="0"/>
              <a:t>Pastelkrijt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Mengen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Schaduw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Uitvegen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Heldere kleuren</a:t>
            </a:r>
          </a:p>
          <a:p>
            <a:endParaRPr lang="nl-NL" sz="2800" dirty="0"/>
          </a:p>
          <a:p>
            <a:r>
              <a:rPr lang="nl-NL" sz="2800" dirty="0" smtClean="0"/>
              <a:t>Kleurpotlood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Realistisch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Gedetailleerd</a:t>
            </a:r>
          </a:p>
          <a:p>
            <a:pPr marL="457200" indent="-457200">
              <a:buFontTx/>
              <a:buChar char="-"/>
            </a:pPr>
            <a:endParaRPr lang="nl-NL" sz="2800" dirty="0" smtClean="0"/>
          </a:p>
          <a:p>
            <a:pPr marL="457200" indent="-457200">
              <a:buFontTx/>
              <a:buChar char="-"/>
            </a:pPr>
            <a:endParaRPr lang="nl-NL" sz="2800" dirty="0"/>
          </a:p>
        </p:txBody>
      </p:sp>
      <p:pic>
        <p:nvPicPr>
          <p:cNvPr id="1026" name="Picture 2" descr="https://loesbotman.nl/wp-content/uploads/2019/02/19038-23x30-cm-klein-300x2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13" y="186812"/>
            <a:ext cx="4111626" cy="31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77" y="3555667"/>
            <a:ext cx="4007881" cy="30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6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 maken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220" y="2160588"/>
            <a:ext cx="492359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333375"/>
            <a:ext cx="47625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80619" y="196645"/>
            <a:ext cx="2467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smtClean="0"/>
              <a:t>Collage</a:t>
            </a:r>
            <a:endParaRPr lang="nl-NL" sz="5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04" y="1261141"/>
            <a:ext cx="5219393" cy="51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5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20877" y="1661652"/>
            <a:ext cx="2111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Renaissance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80" y="830058"/>
            <a:ext cx="3714750" cy="37623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565980" y="4670322"/>
            <a:ext cx="513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Vroegst bewaard gebleven zelfportret (ca 1540)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578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14" y="986638"/>
            <a:ext cx="3362325" cy="43719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076" y="986637"/>
            <a:ext cx="3578698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1" y="1256231"/>
            <a:ext cx="7527895" cy="423444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659" y="1256231"/>
            <a:ext cx="4229458" cy="42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76" y="554409"/>
            <a:ext cx="4457700" cy="5715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73" y="554409"/>
            <a:ext cx="5322262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3127" y="3025607"/>
            <a:ext cx="4213348" cy="1984268"/>
          </a:xfrm>
          <a:prstGeom prst="rect">
            <a:avLst/>
          </a:prstGeom>
        </p:spPr>
      </p:pic>
      <p:sp>
        <p:nvSpPr>
          <p:cNvPr id="5" name="AutoShape 2" descr="Afbeeldingsresultaat voor rosemin hendri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019150"/>
            <a:ext cx="2295525" cy="19907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010" y="3019150"/>
            <a:ext cx="2751578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464" y="2425484"/>
            <a:ext cx="4308042" cy="23088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646" y="2425484"/>
            <a:ext cx="3122378" cy="23088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968" y="2425484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61883" y="619432"/>
            <a:ext cx="8288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/>
                </a:solidFill>
              </a:rPr>
              <a:t>Zelfportret tekenen in vijf lessen</a:t>
            </a:r>
          </a:p>
          <a:p>
            <a:endParaRPr lang="nl-NL" sz="3200" dirty="0"/>
          </a:p>
          <a:p>
            <a:pPr marL="514350" indent="-514350">
              <a:buAutoNum type="arabicPeriod"/>
            </a:pPr>
            <a:r>
              <a:rPr lang="nl-NL" sz="3200" dirty="0" smtClean="0"/>
              <a:t>Hoe teken je een gezicht?</a:t>
            </a:r>
          </a:p>
          <a:p>
            <a:pPr marL="514350" indent="-514350">
              <a:buAutoNum type="arabicPeriod"/>
            </a:pPr>
            <a:r>
              <a:rPr lang="nl-NL" sz="3200" dirty="0" smtClean="0"/>
              <a:t>Portret schets maken</a:t>
            </a:r>
          </a:p>
          <a:p>
            <a:pPr marL="514350" indent="-514350">
              <a:buAutoNum type="arabicPeriod"/>
            </a:pPr>
            <a:r>
              <a:rPr lang="nl-NL" sz="3200" dirty="0" smtClean="0"/>
              <a:t>Portret bewerken met krijt/kleurpotlood</a:t>
            </a:r>
            <a:endParaRPr lang="nl-NL" sz="3200" dirty="0"/>
          </a:p>
          <a:p>
            <a:pPr marL="514350" indent="-514350">
              <a:buAutoNum type="arabicPeriod"/>
            </a:pPr>
            <a:r>
              <a:rPr lang="nl-NL" sz="3200" dirty="0" smtClean="0"/>
              <a:t>Typerende achtergrond maken</a:t>
            </a:r>
          </a:p>
          <a:p>
            <a:pPr marL="514350" indent="-514350">
              <a:buAutoNum type="arabicPeriod"/>
            </a:pPr>
            <a:r>
              <a:rPr lang="nl-NL" sz="3200" dirty="0" smtClean="0"/>
              <a:t>Presenteren in een museum</a:t>
            </a:r>
          </a:p>
        </p:txBody>
      </p:sp>
    </p:spTree>
    <p:extLst>
      <p:ext uri="{BB962C8B-B14F-4D97-AF65-F5344CB8AC3E}">
        <p14:creationId xmlns:p14="http://schemas.microsoft.com/office/powerpoint/2010/main" val="344998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16077" y="668593"/>
            <a:ext cx="83180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1"/>
                </a:solidFill>
              </a:rPr>
              <a:t>Hoe teken je een gezicht?</a:t>
            </a:r>
          </a:p>
          <a:p>
            <a:endParaRPr lang="nl-NL" sz="3600" dirty="0" smtClean="0"/>
          </a:p>
          <a:p>
            <a:r>
              <a:rPr lang="nl-NL" sz="3600" dirty="0" smtClean="0"/>
              <a:t>Tutorial, stap voor stap een gezicht tekenen:</a:t>
            </a:r>
            <a:endParaRPr lang="nl-NL" sz="3600" dirty="0"/>
          </a:p>
          <a:p>
            <a:endParaRPr lang="nl-NL" sz="3600" dirty="0"/>
          </a:p>
          <a:p>
            <a:r>
              <a:rPr lang="nl-NL" sz="3600" dirty="0">
                <a:hlinkClick r:id="rId2"/>
              </a:rPr>
              <a:t>https://</a:t>
            </a:r>
            <a:r>
              <a:rPr lang="nl-NL" sz="3600" dirty="0" smtClean="0">
                <a:hlinkClick r:id="rId2"/>
              </a:rPr>
              <a:t>www.youtube.com/watch?v=ShOUqJNquuA</a:t>
            </a:r>
            <a:r>
              <a:rPr lang="nl-NL" sz="3600" dirty="0" smtClean="0"/>
              <a:t> </a:t>
            </a:r>
          </a:p>
          <a:p>
            <a:endParaRPr lang="nl-NL" sz="3600" dirty="0"/>
          </a:p>
          <a:p>
            <a:endParaRPr lang="nl-NL" sz="3600" dirty="0" smtClean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9841990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94</Words>
  <Application>Microsoft Office PowerPoint</Application>
  <PresentationFormat>Breedbeeld</PresentationFormat>
  <Paragraphs>41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Achtergrond maken</vt:lpstr>
      <vt:lpstr>PowerPoint-presentatie</vt:lpstr>
      <vt:lpstr>PowerPoint-presentatie</vt:lpstr>
    </vt:vector>
  </TitlesOfParts>
  <Company>Rozet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van Meer</dc:creator>
  <cp:lastModifiedBy>Bart Lemans</cp:lastModifiedBy>
  <cp:revision>15</cp:revision>
  <dcterms:created xsi:type="dcterms:W3CDTF">2019-09-25T13:50:12Z</dcterms:created>
  <dcterms:modified xsi:type="dcterms:W3CDTF">2019-10-02T13:08:27Z</dcterms:modified>
</cp:coreProperties>
</file>