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PT Sans Narrow"/>
      <p:regular r:id="rId20"/>
      <p:bold r:id="rId21"/>
    </p:embeddedFont>
    <p:embeddedFont>
      <p:font typeface="Ope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TSansNarrow-regular.fntdata"/><Relationship Id="rId22" Type="http://schemas.openxmlformats.org/officeDocument/2006/relationships/font" Target="fonts/OpenSans-regular.fntdata"/><Relationship Id="rId21" Type="http://schemas.openxmlformats.org/officeDocument/2006/relationships/font" Target="fonts/PTSansNarrow-bold.fntdata"/><Relationship Id="rId24" Type="http://schemas.openxmlformats.org/officeDocument/2006/relationships/font" Target="fonts/OpenSans-italic.fntdata"/><Relationship Id="rId23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9750b485e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19750b485e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9750b485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9750b485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9750b485e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19750b485e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9750b485e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19750b485e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9750b485e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19750b485e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19750b485e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19750b485e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9750b485e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9750b485e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19750b485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19750b485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9750b485e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9750b485e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19750b485e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19750b485e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9750b485e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19750b485e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9750b485e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19750b485e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9750b485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9750b485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Op leven en dood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Schimmelrijk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025" y="227825"/>
            <a:ext cx="7001475" cy="470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523875"/>
            <a:ext cx="6096000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Schetsen</a:t>
            </a:r>
            <a:endParaRPr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Deel je papier in drie vakken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Stap 1: maak een schets van een schimmelrijk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Rondlopen en ideeën krijgen van anderen.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Stap 2: Tweede schets maken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Complimenten geven aan anderen op mini post-its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Stap 3: derde schets maken met de complimenten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Eisen</a:t>
            </a:r>
            <a:endParaRPr/>
          </a:p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3D kunstwerk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Het hangt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Verschillende structuren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Minimaal 4 verschillende materialen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Gebruik weeftechniek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Knopen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Materiaal bekijken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Verschillende schimmels</a:t>
            </a:r>
            <a:endParaRPr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Kijken en ruiken naar de schimmels </a:t>
            </a:r>
            <a:br>
              <a:rPr lang="nl"/>
            </a:br>
            <a:r>
              <a:rPr lang="nl"/>
              <a:t>in de klas.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/>
              <a:t>Wat zie je? Welke kleuren en vormen?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9325" y="655263"/>
            <a:ext cx="3832976" cy="383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525" y="2367675"/>
            <a:ext cx="4379750" cy="262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Schimmelkunst</a:t>
            </a:r>
            <a:endParaRPr/>
          </a:p>
        </p:txBody>
      </p:sp>
      <p:sp>
        <p:nvSpPr>
          <p:cNvPr id="87" name="Google Shape;87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700" y="1266335"/>
            <a:ext cx="5283375" cy="27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6200" y="337088"/>
            <a:ext cx="3162300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Lizan Freijsen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25" y="1152425"/>
            <a:ext cx="4469473" cy="297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0"/>
            <a:ext cx="4572000" cy="3046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Lizan Freijsen</a:t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3325" y="1152425"/>
            <a:ext cx="5715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Albert Mendelewski</a:t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74" y="1090175"/>
            <a:ext cx="5537350" cy="376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5413" y="445013"/>
            <a:ext cx="1666875" cy="16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Albert Mendelewski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3375" y="1152425"/>
            <a:ext cx="5589626" cy="380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Andere ontwerpen</a:t>
            </a:r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8549" y="127250"/>
            <a:ext cx="5350705" cy="387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4">
            <a:alphaModFix/>
          </a:blip>
          <a:srcRect b="16343" l="20462" r="20954" t="15387"/>
          <a:stretch/>
        </p:blipFill>
        <p:spPr>
          <a:xfrm>
            <a:off x="50900" y="1768150"/>
            <a:ext cx="4049802" cy="31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