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04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64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26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92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7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38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19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4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1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74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8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C931-7B79-45D7-94CD-26A99902AB06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246B-2B96-4C5C-A630-1D723D0154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2349" b="3904"/>
          <a:stretch/>
        </p:blipFill>
        <p:spPr>
          <a:xfrm>
            <a:off x="3010757" y="0"/>
            <a:ext cx="524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r="4455" b="4000"/>
          <a:stretch/>
        </p:blipFill>
        <p:spPr>
          <a:xfrm>
            <a:off x="3524249" y="0"/>
            <a:ext cx="5222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7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9524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4000"/>
          <a:stretch/>
        </p:blipFill>
        <p:spPr>
          <a:xfrm>
            <a:off x="3644536" y="0"/>
            <a:ext cx="52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r="9281"/>
          <a:stretch/>
        </p:blipFill>
        <p:spPr>
          <a:xfrm>
            <a:off x="3524250" y="-858"/>
            <a:ext cx="4822916" cy="68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6"/>
          <a:stretch/>
        </p:blipFill>
        <p:spPr>
          <a:xfrm>
            <a:off x="3618972" y="0"/>
            <a:ext cx="5477997" cy="6857999"/>
          </a:xfrm>
        </p:spPr>
      </p:pic>
    </p:spTree>
    <p:extLst>
      <p:ext uri="{BB962C8B-B14F-4D97-AF65-F5344CB8AC3E}">
        <p14:creationId xmlns:p14="http://schemas.microsoft.com/office/powerpoint/2010/main" val="42501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11820" b="2857"/>
          <a:stretch/>
        </p:blipFill>
        <p:spPr>
          <a:xfrm>
            <a:off x="3387638" y="0"/>
            <a:ext cx="4781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2476"/>
          <a:stretch/>
        </p:blipFill>
        <p:spPr>
          <a:xfrm>
            <a:off x="3389441" y="0"/>
            <a:ext cx="5444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5217"/>
          <a:stretch/>
        </p:blipFill>
        <p:spPr>
          <a:xfrm>
            <a:off x="3524250" y="0"/>
            <a:ext cx="51189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b="8000"/>
          <a:stretch/>
        </p:blipFill>
        <p:spPr>
          <a:xfrm>
            <a:off x="3392320" y="0"/>
            <a:ext cx="5275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0" b="4191"/>
          <a:stretch/>
        </p:blipFill>
        <p:spPr>
          <a:xfrm>
            <a:off x="3524249" y="0"/>
            <a:ext cx="493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3676" b="4462"/>
          <a:stretch/>
        </p:blipFill>
        <p:spPr>
          <a:xfrm>
            <a:off x="3905794" y="0"/>
            <a:ext cx="5376541" cy="6867054"/>
          </a:xfrm>
        </p:spPr>
      </p:pic>
    </p:spTree>
    <p:extLst>
      <p:ext uri="{BB962C8B-B14F-4D97-AF65-F5344CB8AC3E}">
        <p14:creationId xmlns:p14="http://schemas.microsoft.com/office/powerpoint/2010/main" val="13280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r="8729"/>
          <a:stretch/>
        </p:blipFill>
        <p:spPr>
          <a:xfrm rot="16200000">
            <a:off x="2893630" y="-1744061"/>
            <a:ext cx="6858000" cy="103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3869" r="13051" b="2168"/>
          <a:stretch/>
        </p:blipFill>
        <p:spPr>
          <a:xfrm rot="16200000">
            <a:off x="2429919" y="-2103349"/>
            <a:ext cx="6858000" cy="11064695"/>
          </a:xfrm>
        </p:spPr>
      </p:pic>
    </p:spTree>
    <p:extLst>
      <p:ext uri="{BB962C8B-B14F-4D97-AF65-F5344CB8AC3E}">
        <p14:creationId xmlns:p14="http://schemas.microsoft.com/office/powerpoint/2010/main" val="193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r="4201" b="2286"/>
          <a:stretch/>
        </p:blipFill>
        <p:spPr>
          <a:xfrm>
            <a:off x="3174275" y="0"/>
            <a:ext cx="538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4762" r="4963" b="3809"/>
          <a:stretch/>
        </p:blipFill>
        <p:spPr>
          <a:xfrm>
            <a:off x="3474721" y="14794"/>
            <a:ext cx="5172890" cy="68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075" r="13042" b="2362"/>
          <a:stretch/>
        </p:blipFill>
        <p:spPr>
          <a:xfrm rot="16200000">
            <a:off x="2773918" y="-1924833"/>
            <a:ext cx="6881702" cy="10731368"/>
          </a:xfrm>
        </p:spPr>
      </p:pic>
    </p:spTree>
    <p:extLst>
      <p:ext uri="{BB962C8B-B14F-4D97-AF65-F5344CB8AC3E}">
        <p14:creationId xmlns:p14="http://schemas.microsoft.com/office/powerpoint/2010/main" val="33670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r="10042" b="2667"/>
          <a:stretch/>
        </p:blipFill>
        <p:spPr>
          <a:xfrm>
            <a:off x="3403466" y="0"/>
            <a:ext cx="4877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r="7503"/>
          <a:stretch/>
        </p:blipFill>
        <p:spPr>
          <a:xfrm>
            <a:off x="3829051" y="0"/>
            <a:ext cx="4849041" cy="68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2095" b="2286"/>
          <a:stretch/>
        </p:blipFill>
        <p:spPr>
          <a:xfrm>
            <a:off x="2913017" y="0"/>
            <a:ext cx="5307197" cy="68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1683" r="11270"/>
          <a:stretch/>
        </p:blipFill>
        <p:spPr>
          <a:xfrm rot="16200000">
            <a:off x="2618409" y="-2084813"/>
            <a:ext cx="6858000" cy="110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1904"/>
          <a:stretch/>
        </p:blipFill>
        <p:spPr>
          <a:xfrm>
            <a:off x="3261828" y="0"/>
            <a:ext cx="5510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3049" r="2931" b="6476"/>
          <a:stretch/>
        </p:blipFill>
        <p:spPr>
          <a:xfrm>
            <a:off x="3601938" y="0"/>
            <a:ext cx="5241616" cy="68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" b="2286"/>
          <a:stretch/>
        </p:blipFill>
        <p:spPr>
          <a:xfrm>
            <a:off x="3524250" y="-1"/>
            <a:ext cx="4914356" cy="68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r="2234" b="4161"/>
          <a:stretch/>
        </p:blipFill>
        <p:spPr>
          <a:xfrm>
            <a:off x="2853264" y="0"/>
            <a:ext cx="5491991" cy="6858000"/>
          </a:xfrm>
        </p:spPr>
      </p:pic>
    </p:spTree>
    <p:extLst>
      <p:ext uri="{BB962C8B-B14F-4D97-AF65-F5344CB8AC3E}">
        <p14:creationId xmlns:p14="http://schemas.microsoft.com/office/powerpoint/2010/main" val="29070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72DC6D3B54C49BFC16ED51931ADB9" ma:contentTypeVersion="13" ma:contentTypeDescription="Een nieuw document maken." ma:contentTypeScope="" ma:versionID="e4e3fec6b5bff2289e93705db6c6d890">
  <xsd:schema xmlns:xsd="http://www.w3.org/2001/XMLSchema" xmlns:xs="http://www.w3.org/2001/XMLSchema" xmlns:p="http://schemas.microsoft.com/office/2006/metadata/properties" xmlns:ns2="c5728bf6-68f3-477c-bcb6-271d8b23aa1f" xmlns:ns3="8afc72b4-5f38-4867-a7b5-289c215a79c9" targetNamespace="http://schemas.microsoft.com/office/2006/metadata/properties" ma:root="true" ma:fieldsID="262f0252df52b503381b06b7499f10f6" ns2:_="" ns3:_="">
    <xsd:import namespace="c5728bf6-68f3-477c-bcb6-271d8b23aa1f"/>
    <xsd:import namespace="8afc72b4-5f38-4867-a7b5-289c215a7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28bf6-68f3-477c-bcb6-271d8b23a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72b4-5f38-4867-a7b5-289c215a7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E81C3C-EFF9-41E4-8882-B7C25FC80E40}"/>
</file>

<file path=customXml/itemProps2.xml><?xml version="1.0" encoding="utf-8"?>
<ds:datastoreItem xmlns:ds="http://schemas.openxmlformats.org/officeDocument/2006/customXml" ds:itemID="{94A7B4C8-28A3-44DC-8219-0305AD9B1ECF}"/>
</file>

<file path=customXml/itemProps3.xml><?xml version="1.0" encoding="utf-8"?>
<ds:datastoreItem xmlns:ds="http://schemas.openxmlformats.org/officeDocument/2006/customXml" ds:itemID="{4F3A17D0-7BB7-4ACE-B812-9D8A9FD73C5F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Breedbeeld</PresentationFormat>
  <Paragraphs>0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Roeline Slot</dc:creator>
  <cp:lastModifiedBy>Roeline Slot</cp:lastModifiedBy>
  <cp:revision>5</cp:revision>
  <dcterms:created xsi:type="dcterms:W3CDTF">2020-06-12T06:12:14Z</dcterms:created>
  <dcterms:modified xsi:type="dcterms:W3CDTF">2020-06-18T19:53:18Z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0x0101003EC72DC6D3B54C49BFC16ED51931ADB9</vt:lpwstr>
  </property>
</Properties>
</file>