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0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4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83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2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37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375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558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69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10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68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01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19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27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94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15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E71F03-1004-4CBE-8DDD-97D28A4B327F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1F7A3C-D1A5-477F-8FDA-43E308161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1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Nachtelijke december doos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Inspiratie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579437"/>
            <a:ext cx="5432425" cy="60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7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58762"/>
            <a:ext cx="9525000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5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04800"/>
            <a:ext cx="82391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0414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00175"/>
            <a:ext cx="5407025" cy="40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676275"/>
            <a:ext cx="4572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5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90170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3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1612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21" y="2773363"/>
            <a:ext cx="5799379" cy="3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7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7" y="304693"/>
            <a:ext cx="8188324" cy="614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ijkdoos n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4" y="495300"/>
            <a:ext cx="8531225" cy="59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2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kijkdoos n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53966"/>
            <a:ext cx="3749675" cy="46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kijkdoos nac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6" name="Picture 8" descr="Afbeeldingsresultaat voor kijkdoos na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4" y="1709737"/>
            <a:ext cx="5612605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4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kijkdoos n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82575"/>
            <a:ext cx="108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7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kijkdoos n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782637"/>
            <a:ext cx="3429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4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215900"/>
            <a:ext cx="659807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kijkdoos decemb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20161" b="9462"/>
          <a:stretch/>
        </p:blipFill>
        <p:spPr bwMode="auto">
          <a:xfrm>
            <a:off x="7467600" y="2565400"/>
            <a:ext cx="37719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2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42900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7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240428"/>
            <a:ext cx="10537825" cy="66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7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kijkdoos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42875"/>
            <a:ext cx="89535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96418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72DC6D3B54C49BFC16ED51931ADB9" ma:contentTypeVersion="13" ma:contentTypeDescription="Een nieuw document maken." ma:contentTypeScope="" ma:versionID="e4e3fec6b5bff2289e93705db6c6d890">
  <xsd:schema xmlns:xsd="http://www.w3.org/2001/XMLSchema" xmlns:xs="http://www.w3.org/2001/XMLSchema" xmlns:p="http://schemas.microsoft.com/office/2006/metadata/properties" xmlns:ns2="c5728bf6-68f3-477c-bcb6-271d8b23aa1f" xmlns:ns3="8afc72b4-5f38-4867-a7b5-289c215a79c9" targetNamespace="http://schemas.microsoft.com/office/2006/metadata/properties" ma:root="true" ma:fieldsID="262f0252df52b503381b06b7499f10f6" ns2:_="" ns3:_="">
    <xsd:import namespace="c5728bf6-68f3-477c-bcb6-271d8b23aa1f"/>
    <xsd:import namespace="8afc72b4-5f38-4867-a7b5-289c215a7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28bf6-68f3-477c-bcb6-271d8b23a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c72b4-5f38-4867-a7b5-289c215a7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E4F30A-F977-4D06-A1B5-C5EF37648542}"/>
</file>

<file path=customXml/itemProps2.xml><?xml version="1.0" encoding="utf-8"?>
<ds:datastoreItem xmlns:ds="http://schemas.openxmlformats.org/officeDocument/2006/customXml" ds:itemID="{B41DB549-2AAF-44DD-8274-06FE15797CC3}"/>
</file>

<file path=customXml/itemProps3.xml><?xml version="1.0" encoding="utf-8"?>
<ds:datastoreItem xmlns:ds="http://schemas.openxmlformats.org/officeDocument/2006/customXml" ds:itemID="{BE83CC44-E4F7-45C8-BCC9-C9CF9B3BDD9F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4</Words>
  <Application>Microsoft Office PowerPoint</Application>
  <PresentationFormat>Breedbeeld</PresentationFormat>
  <Paragraphs>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Segment</vt:lpstr>
      <vt:lpstr>Nachtelijke december doos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Nachtelijke december doos</dc:title>
  <dc:creator>Roeline Slot</dc:creator>
  <cp:lastModifiedBy>Roeline Slot</cp:lastModifiedBy>
  <cp:revision>2</cp:revision>
  <dcterms:created xsi:type="dcterms:W3CDTF">2019-11-28T08:11:02Z</dcterms:created>
  <dcterms:modified xsi:type="dcterms:W3CDTF">2019-11-28T08:15:28Z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0x0101003EC72DC6D3B54C49BFC16ED51931ADB9</vt:lpwstr>
  </property>
</Properties>
</file>