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447" r:id="rId5"/>
    <p:sldId id="441" r:id="rId6"/>
    <p:sldId id="440" r:id="rId7"/>
    <p:sldId id="442" r:id="rId8"/>
    <p:sldId id="443" r:id="rId9"/>
    <p:sldId id="444" r:id="rId10"/>
    <p:sldId id="446" r:id="rId11"/>
    <p:sldId id="44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9EC00-D74B-3884-BF38-2817891E36D9}" v="51" dt="2021-06-08T09:13:50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eline Slot" userId="S::r.slot@basisschool-de-gazelle.nl::20b6d955-2646-4cda-bf00-0e78f09e7d7d" providerId="AD" clId="Web-{B849EC00-D74B-3884-BF38-2817891E36D9}"/>
    <pc:docChg chg="addSld modSld sldOrd">
      <pc:chgData name="Roeline Slot" userId="S::r.slot@basisschool-de-gazelle.nl::20b6d955-2646-4cda-bf00-0e78f09e7d7d" providerId="AD" clId="Web-{B849EC00-D74B-3884-BF38-2817891E36D9}" dt="2021-06-08T09:13:50.961" v="31" actId="20577"/>
      <pc:docMkLst>
        <pc:docMk/>
      </pc:docMkLst>
      <pc:sldChg chg="addSp delSp modSp new ord">
        <pc:chgData name="Roeline Slot" userId="S::r.slot@basisschool-de-gazelle.nl::20b6d955-2646-4cda-bf00-0e78f09e7d7d" providerId="AD" clId="Web-{B849EC00-D74B-3884-BF38-2817891E36D9}" dt="2021-06-08T09:13:50.961" v="31" actId="20577"/>
        <pc:sldMkLst>
          <pc:docMk/>
          <pc:sldMk cId="1118030883" sldId="447"/>
        </pc:sldMkLst>
        <pc:spChg chg="add mod">
          <ac:chgData name="Roeline Slot" userId="S::r.slot@basisschool-de-gazelle.nl::20b6d955-2646-4cda-bf00-0e78f09e7d7d" providerId="AD" clId="Web-{B849EC00-D74B-3884-BF38-2817891E36D9}" dt="2021-06-08T09:13:50.961" v="31" actId="20577"/>
          <ac:spMkLst>
            <pc:docMk/>
            <pc:sldMk cId="1118030883" sldId="447"/>
            <ac:spMk id="2" creationId="{1044A6C2-F3F5-446F-80F7-ECCA030078C2}"/>
          </ac:spMkLst>
        </pc:spChg>
        <pc:spChg chg="add del">
          <ac:chgData name="Roeline Slot" userId="S::r.slot@basisschool-de-gazelle.nl::20b6d955-2646-4cda-bf00-0e78f09e7d7d" providerId="AD" clId="Web-{B849EC00-D74B-3884-BF38-2817891E36D9}" dt="2021-06-08T09:13:27.461" v="26"/>
          <ac:spMkLst>
            <pc:docMk/>
            <pc:sldMk cId="1118030883" sldId="447"/>
            <ac:spMk id="3" creationId="{D2273435-CE18-48C0-892A-3030572229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21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73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8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7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2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9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ACA2-6536-47C8-8147-E40C7E3934EA}" type="datetimeFigureOut">
              <a:rPr lang="nl-NL" smtClean="0"/>
              <a:t>8-6-2021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A2F91F-95B5-44F9-A0B1-75D14667999E}" type="slidenum">
              <a:rPr lang="nl-NL" smtClean="0"/>
              <a:t>‹#›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0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44A6C2-F3F5-446F-80F7-ECCA030078C2}"/>
              </a:ext>
            </a:extLst>
          </p:cNvPr>
          <p:cNvSpPr txBox="1"/>
          <p:nvPr/>
        </p:nvSpPr>
        <p:spPr>
          <a:xfrm>
            <a:off x="88901" y="78317"/>
            <a:ext cx="11834282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ea typeface="+mn-lt"/>
                <a:cs typeface="+mn-lt"/>
              </a:rPr>
              <a:t>Opmerking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vooraf</a:t>
            </a:r>
            <a:r>
              <a:rPr lang="en-US" sz="1600" dirty="0">
                <a:ea typeface="+mn-lt"/>
                <a:cs typeface="+mn-lt"/>
              </a:rPr>
              <a:t>:</a:t>
            </a:r>
          </a:p>
          <a:p>
            <a:r>
              <a:rPr lang="en-US" sz="1600" dirty="0">
                <a:ea typeface="+mn-lt"/>
                <a:cs typeface="+mn-lt"/>
              </a:rPr>
              <a:t>Het is </a:t>
            </a:r>
            <a:r>
              <a:rPr lang="en-US" sz="1600" dirty="0" err="1">
                <a:ea typeface="+mn-lt"/>
                <a:cs typeface="+mn-lt"/>
              </a:rPr>
              <a:t>interessant</a:t>
            </a:r>
            <a:r>
              <a:rPr lang="en-US" sz="1600" dirty="0">
                <a:ea typeface="+mn-lt"/>
                <a:cs typeface="+mn-lt"/>
              </a:rPr>
              <a:t> om kunst, </a:t>
            </a:r>
            <a:r>
              <a:rPr lang="en-US" sz="1600" dirty="0" err="1">
                <a:ea typeface="+mn-lt"/>
                <a:cs typeface="+mn-lt"/>
              </a:rPr>
              <a:t>waarde</a:t>
            </a:r>
            <a:r>
              <a:rPr lang="en-US" sz="1600" dirty="0">
                <a:ea typeface="+mn-lt"/>
                <a:cs typeface="+mn-lt"/>
              </a:rPr>
              <a:t> van kunst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wat er </a:t>
            </a:r>
            <a:r>
              <a:rPr lang="en-US" sz="1600" dirty="0" err="1">
                <a:ea typeface="+mn-lt"/>
                <a:cs typeface="+mn-lt"/>
              </a:rPr>
              <a:t>voor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betaald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wordt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belichten</a:t>
            </a:r>
            <a:r>
              <a:rPr lang="en-US" sz="1600" dirty="0">
                <a:ea typeface="+mn-lt"/>
                <a:cs typeface="+mn-lt"/>
              </a:rPr>
              <a:t>. Ook in de </a:t>
            </a:r>
            <a:r>
              <a:rPr lang="en-US" sz="1600" dirty="0" err="1">
                <a:ea typeface="+mn-lt"/>
                <a:cs typeface="+mn-lt"/>
              </a:rPr>
              <a:t>eeuwige</a:t>
            </a:r>
            <a:r>
              <a:rPr lang="en-US" sz="1600" dirty="0">
                <a:ea typeface="+mn-lt"/>
                <a:cs typeface="+mn-lt"/>
              </a:rPr>
              <a:t> kloof </a:t>
            </a:r>
            <a:r>
              <a:rPr lang="en-US" sz="1600" dirty="0" err="1">
                <a:ea typeface="+mn-lt"/>
                <a:cs typeface="+mn-lt"/>
              </a:rPr>
              <a:t>tussen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arme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onbegrepen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kunstenaar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prijzen</a:t>
            </a:r>
            <a:r>
              <a:rPr lang="en-US" sz="1600" dirty="0">
                <a:ea typeface="+mn-lt"/>
                <a:cs typeface="+mn-lt"/>
              </a:rPr>
              <a:t> die </a:t>
            </a:r>
            <a:r>
              <a:rPr lang="en-US" sz="1600" dirty="0" err="1">
                <a:ea typeface="+mn-lt"/>
                <a:cs typeface="+mn-lt"/>
              </a:rPr>
              <a:t>zijn</a:t>
            </a:r>
            <a:r>
              <a:rPr lang="en-US" sz="1600" dirty="0">
                <a:ea typeface="+mn-lt"/>
                <a:cs typeface="+mn-lt"/>
              </a:rPr>
              <a:t> of </a:t>
            </a:r>
            <a:r>
              <a:rPr lang="en-US" sz="1600" dirty="0" err="1">
                <a:ea typeface="+mn-lt"/>
                <a:cs typeface="+mn-lt"/>
              </a:rPr>
              <a:t>haar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werk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opleveren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zijn</a:t>
            </a:r>
            <a:r>
              <a:rPr lang="en-US" sz="1600" dirty="0">
                <a:ea typeface="+mn-lt"/>
                <a:cs typeface="+mn-lt"/>
              </a:rPr>
              <a:t>/</a:t>
            </a:r>
            <a:r>
              <a:rPr lang="en-US" sz="1600" dirty="0" err="1">
                <a:ea typeface="+mn-lt"/>
                <a:cs typeface="+mn-lt"/>
              </a:rPr>
              <a:t>haar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dood</a:t>
            </a:r>
            <a:r>
              <a:rPr lang="en-US" sz="1600" dirty="0">
                <a:ea typeface="+mn-lt"/>
                <a:cs typeface="+mn-lt"/>
              </a:rPr>
              <a:t> zit </a:t>
            </a:r>
            <a:r>
              <a:rPr lang="en-US" sz="1600" dirty="0" err="1">
                <a:ea typeface="+mn-lt"/>
                <a:cs typeface="+mn-lt"/>
              </a:rPr>
              <a:t>mooie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gespreksstof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>
                <a:ea typeface="+mn-lt"/>
                <a:cs typeface="+mn-lt"/>
              </a:rPr>
              <a:t>richting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waarde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voor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onze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cultuur</a:t>
            </a:r>
            <a:r>
              <a:rPr lang="en-US" sz="1600" dirty="0">
                <a:ea typeface="+mn-lt"/>
                <a:cs typeface="+mn-lt"/>
              </a:rPr>
              <a:t>):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wat </a:t>
            </a:r>
            <a:r>
              <a:rPr lang="en-US" sz="1600" err="1">
                <a:ea typeface="+mn-lt"/>
                <a:cs typeface="+mn-lt"/>
              </a:rPr>
              <a:t>vertelt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oude</a:t>
            </a:r>
            <a:r>
              <a:rPr lang="en-US" sz="1600" dirty="0">
                <a:ea typeface="+mn-lt"/>
                <a:cs typeface="+mn-lt"/>
              </a:rPr>
              <a:t> kunst </a:t>
            </a:r>
            <a:r>
              <a:rPr lang="en-US" sz="1600" err="1">
                <a:ea typeface="+mn-lt"/>
                <a:cs typeface="+mn-lt"/>
              </a:rPr>
              <a:t>ons</a:t>
            </a:r>
            <a:r>
              <a:rPr lang="en-US" sz="1600" dirty="0">
                <a:ea typeface="+mn-lt"/>
                <a:cs typeface="+mn-lt"/>
              </a:rPr>
              <a:t>?  (over geld in die </a:t>
            </a:r>
            <a:r>
              <a:rPr lang="en-US" sz="1600" err="1">
                <a:ea typeface="+mn-lt"/>
                <a:cs typeface="+mn-lt"/>
              </a:rPr>
              <a:t>tijd</a:t>
            </a:r>
            <a:r>
              <a:rPr lang="en-US" sz="1600" dirty="0">
                <a:ea typeface="+mn-lt"/>
                <a:cs typeface="+mn-lt"/>
              </a:rPr>
              <a:t>; </a:t>
            </a:r>
            <a:r>
              <a:rPr lang="en-US" sz="1600" err="1">
                <a:ea typeface="+mn-lt"/>
                <a:cs typeface="+mn-lt"/>
              </a:rPr>
              <a:t>bv</a:t>
            </a:r>
            <a:r>
              <a:rPr lang="en-US" sz="1600" dirty="0">
                <a:ea typeface="+mn-lt"/>
                <a:cs typeface="+mn-lt"/>
              </a:rPr>
              <a:t>. over arm/</a:t>
            </a:r>
            <a:r>
              <a:rPr lang="en-US" sz="1600" err="1">
                <a:ea typeface="+mn-lt"/>
                <a:cs typeface="+mn-lt"/>
              </a:rPr>
              <a:t>rijk</a:t>
            </a:r>
            <a:r>
              <a:rPr lang="en-US" sz="1600" dirty="0">
                <a:ea typeface="+mn-lt"/>
                <a:cs typeface="+mn-lt"/>
              </a:rPr>
              <a:t>/</a:t>
            </a:r>
            <a:r>
              <a:rPr lang="en-US" sz="1600" err="1">
                <a:ea typeface="+mn-lt"/>
                <a:cs typeface="+mn-lt"/>
              </a:rPr>
              <a:t>geloof</a:t>
            </a:r>
            <a:r>
              <a:rPr lang="en-US" sz="1600" dirty="0">
                <a:ea typeface="+mn-lt"/>
                <a:cs typeface="+mn-lt"/>
              </a:rPr>
              <a:t>)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wat </a:t>
            </a:r>
            <a:r>
              <a:rPr lang="en-US" sz="1600" err="1">
                <a:ea typeface="+mn-lt"/>
                <a:cs typeface="+mn-lt"/>
              </a:rPr>
              <a:t>vertelt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nieuwe</a:t>
            </a:r>
            <a:r>
              <a:rPr lang="en-US" sz="1600" dirty="0">
                <a:ea typeface="+mn-lt"/>
                <a:cs typeface="+mn-lt"/>
              </a:rPr>
              <a:t> kunst </a:t>
            </a:r>
            <a:r>
              <a:rPr lang="en-US" sz="1600" err="1">
                <a:ea typeface="+mn-lt"/>
                <a:cs typeface="+mn-lt"/>
              </a:rPr>
              <a:t>ons</a:t>
            </a:r>
            <a:r>
              <a:rPr lang="en-US" sz="1600" dirty="0">
                <a:ea typeface="+mn-lt"/>
                <a:cs typeface="+mn-lt"/>
              </a:rPr>
              <a:t>? (</a:t>
            </a:r>
            <a:r>
              <a:rPr lang="en-US" sz="1600" err="1">
                <a:ea typeface="+mn-lt"/>
                <a:cs typeface="+mn-lt"/>
              </a:rPr>
              <a:t>bv</a:t>
            </a:r>
            <a:r>
              <a:rPr lang="en-US" sz="1600" dirty="0">
                <a:ea typeface="+mn-lt"/>
                <a:cs typeface="+mn-lt"/>
              </a:rPr>
              <a:t> over </a:t>
            </a:r>
            <a:r>
              <a:rPr lang="en-US" sz="1600" err="1">
                <a:ea typeface="+mn-lt"/>
                <a:cs typeface="+mn-lt"/>
              </a:rPr>
              <a:t>technologie</a:t>
            </a:r>
            <a:r>
              <a:rPr lang="en-US" sz="1600" dirty="0">
                <a:ea typeface="+mn-lt"/>
                <a:cs typeface="+mn-lt"/>
              </a:rPr>
              <a:t>/</a:t>
            </a:r>
            <a:r>
              <a:rPr lang="en-US" sz="1600" err="1">
                <a:ea typeface="+mn-lt"/>
                <a:cs typeface="+mn-lt"/>
              </a:rPr>
              <a:t>vooruitgang</a:t>
            </a:r>
            <a:r>
              <a:rPr lang="en-US" sz="1600" dirty="0">
                <a:ea typeface="+mn-lt"/>
                <a:cs typeface="+mn-lt"/>
              </a:rPr>
              <a:t>/robots)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err="1">
                <a:ea typeface="+mn-lt"/>
                <a:cs typeface="+mn-lt"/>
              </a:rPr>
              <a:t>vroeger</a:t>
            </a:r>
            <a:r>
              <a:rPr lang="en-US" sz="1600" dirty="0">
                <a:ea typeface="+mn-lt"/>
                <a:cs typeface="+mn-lt"/>
              </a:rPr>
              <a:t> zag je </a:t>
            </a:r>
            <a:r>
              <a:rPr lang="en-US" sz="1600" err="1">
                <a:ea typeface="+mn-lt"/>
                <a:cs typeface="+mn-lt"/>
              </a:rPr>
              <a:t>veel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schilderijen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beelden</a:t>
            </a:r>
            <a:r>
              <a:rPr lang="en-US" sz="1600" dirty="0">
                <a:ea typeface="+mn-lt"/>
                <a:cs typeface="+mn-lt"/>
              </a:rPr>
              <a:t> van </a:t>
            </a:r>
            <a:r>
              <a:rPr lang="en-US" sz="1600" err="1">
                <a:ea typeface="+mn-lt"/>
                <a:cs typeface="+mn-lt"/>
              </a:rPr>
              <a:t>marmer</a:t>
            </a:r>
            <a:r>
              <a:rPr lang="en-US" sz="1600" dirty="0">
                <a:ea typeface="+mn-lt"/>
                <a:cs typeface="+mn-lt"/>
              </a:rPr>
              <a:t>, nu </a:t>
            </a:r>
            <a:r>
              <a:rPr lang="en-US" sz="1600" err="1">
                <a:ea typeface="+mn-lt"/>
                <a:cs typeface="+mn-lt"/>
              </a:rPr>
              <a:t>veel</a:t>
            </a:r>
            <a:r>
              <a:rPr lang="en-US" sz="1600" dirty="0">
                <a:ea typeface="+mn-lt"/>
                <a:cs typeface="+mn-lt"/>
              </a:rPr>
              <a:t> minder, </a:t>
            </a:r>
            <a:r>
              <a:rPr lang="en-US" sz="1600" err="1">
                <a:ea typeface="+mn-lt"/>
                <a:cs typeface="+mn-lt"/>
              </a:rPr>
              <a:t>ook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andere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materialen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err="1">
                <a:ea typeface="+mn-lt"/>
                <a:cs typeface="+mn-lt"/>
              </a:rPr>
              <a:t>Zoals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kunstwerken</a:t>
            </a:r>
            <a:r>
              <a:rPr lang="en-US" sz="1600" dirty="0">
                <a:ea typeface="+mn-lt"/>
                <a:cs typeface="+mn-lt"/>
              </a:rPr>
              <a:t> met neon-letters, net </a:t>
            </a:r>
            <a:r>
              <a:rPr lang="en-US" sz="1600" err="1">
                <a:ea typeface="+mn-lt"/>
                <a:cs typeface="+mn-lt"/>
              </a:rPr>
              <a:t>als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reclameborden</a:t>
            </a:r>
            <a:r>
              <a:rPr lang="en-US" sz="1600" dirty="0">
                <a:ea typeface="+mn-lt"/>
                <a:cs typeface="+mn-lt"/>
              </a:rPr>
              <a:t>, of met plastic </a:t>
            </a:r>
            <a:r>
              <a:rPr lang="en-US" sz="1600" err="1">
                <a:ea typeface="+mn-lt"/>
                <a:cs typeface="+mn-lt"/>
              </a:rPr>
              <a:t>electriciteit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buizen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err="1">
                <a:ea typeface="+mn-lt"/>
                <a:cs typeface="+mn-lt"/>
              </a:rPr>
              <a:t>waar</a:t>
            </a:r>
            <a:r>
              <a:rPr lang="en-US" sz="1600" dirty="0">
                <a:ea typeface="+mn-lt"/>
                <a:cs typeface="+mn-lt"/>
              </a:rPr>
              <a:t> je </a:t>
            </a:r>
            <a:r>
              <a:rPr lang="en-US" sz="1600" err="1">
                <a:ea typeface="+mn-lt"/>
                <a:cs typeface="+mn-lt"/>
              </a:rPr>
              <a:t>ook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papieren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pijltjes</a:t>
            </a:r>
            <a:r>
              <a:rPr lang="en-US" sz="1600" dirty="0">
                <a:ea typeface="+mn-lt"/>
                <a:cs typeface="+mn-lt"/>
              </a:rPr>
              <a:t> mee </a:t>
            </a:r>
            <a:r>
              <a:rPr lang="en-US" sz="1600" err="1">
                <a:ea typeface="+mn-lt"/>
                <a:cs typeface="+mn-lt"/>
              </a:rPr>
              <a:t>kan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schieten</a:t>
            </a:r>
            <a:r>
              <a:rPr lang="en-US" sz="1600" dirty="0">
                <a:ea typeface="+mn-lt"/>
                <a:cs typeface="+mn-lt"/>
              </a:rPr>
              <a:t>). Als </a:t>
            </a:r>
            <a:r>
              <a:rPr lang="en-US" sz="1600" err="1">
                <a:ea typeface="+mn-lt"/>
                <a:cs typeface="+mn-lt"/>
              </a:rPr>
              <a:t>jij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kunstenaar</a:t>
            </a:r>
            <a:r>
              <a:rPr lang="en-US" sz="1600" dirty="0">
                <a:ea typeface="+mn-lt"/>
                <a:cs typeface="+mn-lt"/>
              </a:rPr>
              <a:t> was, </a:t>
            </a:r>
            <a:r>
              <a:rPr lang="en-US" sz="1600" err="1">
                <a:ea typeface="+mn-lt"/>
                <a:cs typeface="+mn-lt"/>
              </a:rPr>
              <a:t>zou</a:t>
            </a:r>
            <a:r>
              <a:rPr lang="en-US" sz="1600" dirty="0">
                <a:ea typeface="+mn-lt"/>
                <a:cs typeface="+mn-lt"/>
              </a:rPr>
              <a:t> je dan </a:t>
            </a:r>
            <a:r>
              <a:rPr lang="en-US" sz="1600" err="1">
                <a:ea typeface="+mn-lt"/>
                <a:cs typeface="+mn-lt"/>
              </a:rPr>
              <a:t>schilderen</a:t>
            </a:r>
            <a:r>
              <a:rPr lang="en-US" sz="1600" dirty="0">
                <a:ea typeface="+mn-lt"/>
                <a:cs typeface="+mn-lt"/>
              </a:rPr>
              <a:t> of </a:t>
            </a:r>
            <a:r>
              <a:rPr lang="en-US" sz="1600" err="1">
                <a:ea typeface="+mn-lt"/>
                <a:cs typeface="+mn-lt"/>
              </a:rPr>
              <a:t>iets</a:t>
            </a:r>
            <a:r>
              <a:rPr lang="en-US" sz="1600" dirty="0">
                <a:ea typeface="+mn-lt"/>
                <a:cs typeface="+mn-lt"/>
              </a:rPr>
              <a:t> heel </a:t>
            </a:r>
            <a:r>
              <a:rPr lang="en-US" sz="1600" err="1">
                <a:ea typeface="+mn-lt"/>
                <a:cs typeface="+mn-lt"/>
              </a:rPr>
              <a:t>anders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gebruiken</a:t>
            </a:r>
            <a:r>
              <a:rPr lang="en-US" sz="1600" dirty="0">
                <a:ea typeface="+mn-lt"/>
                <a:cs typeface="+mn-lt"/>
              </a:rPr>
              <a:t> om kunst </a:t>
            </a:r>
            <a:r>
              <a:rPr lang="en-US" sz="1600" err="1">
                <a:ea typeface="+mn-lt"/>
                <a:cs typeface="+mn-lt"/>
              </a:rPr>
              <a:t>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maken</a:t>
            </a:r>
            <a:r>
              <a:rPr lang="en-US" sz="1600" dirty="0">
                <a:ea typeface="+mn-lt"/>
                <a:cs typeface="+mn-lt"/>
              </a:rPr>
              <a:t>?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welk </a:t>
            </a:r>
            <a:r>
              <a:rPr lang="en-US" sz="1600" err="1">
                <a:ea typeface="+mn-lt"/>
                <a:cs typeface="+mn-lt"/>
              </a:rPr>
              <a:t>kunstwerk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zou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jij</a:t>
            </a:r>
            <a:r>
              <a:rPr lang="en-US" sz="1600" dirty="0">
                <a:ea typeface="+mn-lt"/>
                <a:cs typeface="+mn-lt"/>
              </a:rPr>
              <a:t> dan </a:t>
            </a:r>
            <a:r>
              <a:rPr lang="en-US" sz="1600" err="1">
                <a:ea typeface="+mn-lt"/>
                <a:cs typeface="+mn-lt"/>
              </a:rPr>
              <a:t>maken</a:t>
            </a:r>
            <a:r>
              <a:rPr lang="en-US" sz="1600" dirty="0">
                <a:ea typeface="+mn-lt"/>
                <a:cs typeface="+mn-lt"/>
              </a:rPr>
              <a:t> over 'geld' met </a:t>
            </a:r>
            <a:r>
              <a:rPr lang="en-US" sz="1600" err="1">
                <a:ea typeface="+mn-lt"/>
                <a:cs typeface="+mn-lt"/>
              </a:rPr>
              <a:t>dat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materiaal</a:t>
            </a:r>
            <a:r>
              <a:rPr lang="en-US" sz="1600" dirty="0">
                <a:ea typeface="+mn-lt"/>
                <a:cs typeface="+mn-lt"/>
              </a:rPr>
              <a:t>/idee?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hoe </a:t>
            </a:r>
            <a:r>
              <a:rPr lang="en-US" sz="1600" err="1">
                <a:ea typeface="+mn-lt"/>
                <a:cs typeface="+mn-lt"/>
              </a:rPr>
              <a:t>zouden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ze</a:t>
            </a:r>
            <a:r>
              <a:rPr lang="en-US" sz="1600" dirty="0">
                <a:ea typeface="+mn-lt"/>
                <a:cs typeface="+mn-lt"/>
              </a:rPr>
              <a:t> dan over 250 </a:t>
            </a:r>
            <a:r>
              <a:rPr lang="en-US" sz="1600" err="1">
                <a:ea typeface="+mn-lt"/>
                <a:cs typeface="+mn-lt"/>
              </a:rPr>
              <a:t>jaar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naar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jouw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kunstwerk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kijken</a:t>
            </a:r>
            <a:r>
              <a:rPr lang="en-US" sz="1600" dirty="0">
                <a:ea typeface="+mn-lt"/>
                <a:cs typeface="+mn-lt"/>
              </a:rPr>
              <a:t>?</a:t>
            </a:r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wat </a:t>
            </a:r>
            <a:r>
              <a:rPr lang="en-US" sz="1600" err="1">
                <a:ea typeface="+mn-lt"/>
                <a:cs typeface="+mn-lt"/>
              </a:rPr>
              <a:t>zouden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ze</a:t>
            </a:r>
            <a:r>
              <a:rPr lang="en-US" sz="1600" dirty="0">
                <a:ea typeface="+mn-lt"/>
                <a:cs typeface="+mn-lt"/>
              </a:rPr>
              <a:t> er </a:t>
            </a:r>
            <a:r>
              <a:rPr lang="en-US" sz="1600" err="1">
                <a:ea typeface="+mn-lt"/>
                <a:cs typeface="+mn-lt"/>
              </a:rPr>
              <a:t>voor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betalen</a:t>
            </a:r>
            <a:r>
              <a:rPr lang="en-US" sz="1600" dirty="0">
                <a:ea typeface="+mn-lt"/>
                <a:cs typeface="+mn-lt"/>
              </a:rPr>
              <a:t>? </a:t>
            </a:r>
            <a:r>
              <a:rPr lang="en-US" sz="1600" err="1">
                <a:ea typeface="+mn-lt"/>
                <a:cs typeface="+mn-lt"/>
              </a:rPr>
              <a:t>waarom</a:t>
            </a:r>
            <a:r>
              <a:rPr lang="en-US" sz="1600" dirty="0">
                <a:ea typeface="+mn-lt"/>
                <a:cs typeface="+mn-lt"/>
              </a:rPr>
              <a:t>?</a:t>
            </a:r>
            <a:endParaRPr lang="en-US" sz="1600" dirty="0"/>
          </a:p>
          <a:p>
            <a:endParaRPr lang="en-US" sz="1600" dirty="0"/>
          </a:p>
          <a:p>
            <a:r>
              <a:rPr lang="en-US" sz="1600" err="1">
                <a:ea typeface="+mn-lt"/>
                <a:cs typeface="+mn-lt"/>
              </a:rPr>
              <a:t>Waarom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kan</a:t>
            </a:r>
            <a:r>
              <a:rPr lang="en-US" sz="1600" dirty="0">
                <a:ea typeface="+mn-lt"/>
                <a:cs typeface="+mn-lt"/>
              </a:rPr>
              <a:t> kunst dan zo </a:t>
            </a:r>
            <a:r>
              <a:rPr lang="en-US" sz="1600" err="1">
                <a:ea typeface="+mn-lt"/>
                <a:cs typeface="+mn-lt"/>
              </a:rPr>
              <a:t>duur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worden</a:t>
            </a:r>
            <a:r>
              <a:rPr lang="en-US" sz="1600" dirty="0">
                <a:ea typeface="+mn-lt"/>
                <a:cs typeface="+mn-lt"/>
              </a:rPr>
              <a:t>?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Je </a:t>
            </a:r>
            <a:r>
              <a:rPr lang="en-US" sz="1600" err="1">
                <a:ea typeface="+mn-lt"/>
                <a:cs typeface="+mn-lt"/>
              </a:rPr>
              <a:t>hebt</a:t>
            </a:r>
            <a:r>
              <a:rPr lang="en-US" sz="1600" dirty="0">
                <a:ea typeface="+mn-lt"/>
                <a:cs typeface="+mn-lt"/>
              </a:rPr>
              <a:t> het met de </a:t>
            </a:r>
            <a:r>
              <a:rPr lang="en-US" sz="1600" err="1">
                <a:ea typeface="+mn-lt"/>
                <a:cs typeface="+mn-lt"/>
              </a:rPr>
              <a:t>leerlingen</a:t>
            </a:r>
            <a:r>
              <a:rPr lang="en-US" sz="1600" dirty="0">
                <a:ea typeface="+mn-lt"/>
                <a:cs typeface="+mn-lt"/>
              </a:rPr>
              <a:t> dan </a:t>
            </a:r>
            <a:r>
              <a:rPr lang="en-US" sz="1600" err="1">
                <a:ea typeface="+mn-lt"/>
                <a:cs typeface="+mn-lt"/>
              </a:rPr>
              <a:t>meer</a:t>
            </a:r>
            <a:r>
              <a:rPr lang="en-US" sz="1600" dirty="0">
                <a:ea typeface="+mn-lt"/>
                <a:cs typeface="+mn-lt"/>
              </a:rPr>
              <a:t> over </a:t>
            </a:r>
            <a:r>
              <a:rPr lang="en-US" sz="1600" err="1">
                <a:ea typeface="+mn-lt"/>
                <a:cs typeface="+mn-lt"/>
              </a:rPr>
              <a:t>betekenis</a:t>
            </a:r>
            <a:r>
              <a:rPr lang="en-US" sz="1600" dirty="0">
                <a:ea typeface="+mn-lt"/>
                <a:cs typeface="+mn-lt"/>
              </a:rPr>
              <a:t> van kunst </a:t>
            </a:r>
            <a:r>
              <a:rPr lang="en-US" sz="1600" err="1">
                <a:ea typeface="+mn-lt"/>
                <a:cs typeface="+mn-lt"/>
              </a:rPr>
              <a:t>zelf</a:t>
            </a:r>
            <a:r>
              <a:rPr lang="en-US" sz="1600" dirty="0">
                <a:ea typeface="+mn-lt"/>
                <a:cs typeface="+mn-lt"/>
              </a:rPr>
              <a:t>, of wat er met kunst </a:t>
            </a:r>
            <a:r>
              <a:rPr lang="en-US" sz="1600" err="1">
                <a:ea typeface="+mn-lt"/>
                <a:cs typeface="+mn-lt"/>
              </a:rPr>
              <a:t>gebeurd</a:t>
            </a:r>
            <a:r>
              <a:rPr lang="en-US" sz="1600" dirty="0">
                <a:ea typeface="+mn-lt"/>
                <a:cs typeface="+mn-lt"/>
              </a:rPr>
              <a:t> door de </a:t>
            </a:r>
            <a:r>
              <a:rPr lang="en-US" sz="1600" err="1">
                <a:ea typeface="+mn-lt"/>
                <a:cs typeface="+mn-lt"/>
              </a:rPr>
              <a:t>jaren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heen</a:t>
            </a:r>
            <a:r>
              <a:rPr lang="en-US" sz="1600" dirty="0">
                <a:ea typeface="+mn-lt"/>
                <a:cs typeface="+mn-lt"/>
              </a:rPr>
              <a:t>. wat het </a:t>
            </a:r>
            <a:r>
              <a:rPr lang="en-US" sz="1600" err="1">
                <a:ea typeface="+mn-lt"/>
                <a:cs typeface="+mn-lt"/>
              </a:rPr>
              <a:t>gaat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vertellen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err="1">
                <a:ea typeface="+mn-lt"/>
                <a:cs typeface="+mn-lt"/>
              </a:rPr>
              <a:t>bv</a:t>
            </a:r>
            <a:r>
              <a:rPr lang="en-US" sz="1600" dirty="0">
                <a:ea typeface="+mn-lt"/>
                <a:cs typeface="+mn-lt"/>
              </a:rPr>
              <a:t>. over geld - arm/</a:t>
            </a:r>
            <a:r>
              <a:rPr lang="en-US" sz="1600" err="1">
                <a:ea typeface="+mn-lt"/>
                <a:cs typeface="+mn-lt"/>
              </a:rPr>
              <a:t>rijk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err="1">
                <a:ea typeface="+mn-lt"/>
                <a:cs typeface="+mn-lt"/>
              </a:rPr>
              <a:t>vooruitgang</a:t>
            </a:r>
            <a:r>
              <a:rPr lang="en-US" sz="1600" dirty="0">
                <a:ea typeface="+mn-lt"/>
                <a:cs typeface="+mn-lt"/>
              </a:rPr>
              <a:t>.       </a:t>
            </a:r>
            <a:r>
              <a:rPr lang="en-US" sz="1600" err="1">
                <a:ea typeface="+mn-lt"/>
                <a:cs typeface="+mn-lt"/>
              </a:rPr>
              <a:t>ipv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betekenis</a:t>
            </a:r>
            <a:r>
              <a:rPr lang="en-US" sz="1600" dirty="0">
                <a:ea typeface="+mn-lt"/>
                <a:cs typeface="+mn-lt"/>
              </a:rPr>
              <a:t> van </a:t>
            </a:r>
            <a:r>
              <a:rPr lang="en-US" sz="1600" err="1">
                <a:ea typeface="+mn-lt"/>
                <a:cs typeface="+mn-lt"/>
              </a:rPr>
              <a:t>een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kunstwerk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specifiek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803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807110" y="-271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2800" dirty="0">
                <a:latin typeface="+mj-lt"/>
                <a:ea typeface="+mj-ea"/>
                <a:cs typeface="+mj-cs"/>
              </a:rPr>
              <a:t>Verwonder! </a:t>
            </a:r>
            <a:r>
              <a:rPr lang="nl-NL" sz="1200" dirty="0">
                <a:latin typeface="+mj-lt"/>
                <a:ea typeface="+mj-ea"/>
                <a:cs typeface="+mj-cs"/>
              </a:rPr>
              <a:t>(wat is verwonderen voor jou?)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3923071" y="563581"/>
            <a:ext cx="7610167" cy="446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is je eerste indruk?  (titel nog uit beeld houden)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zie je precies? Wat ruik je? Wat hoor je?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kleuren zie je? Wat kun je vertellen over de vormen? Hoe is het gemaakt?   (nu bv. titel vertellen)</a:t>
            </a:r>
            <a:endParaRPr lang="nl-NL" sz="1600" dirty="0"/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waar viel je oog als eerste op? En bij jou? En ben jou?...en bij jou?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gebeurt er (in de voorstelling)?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betekent het (denk je)?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Wat zal er verder nog gebeuren? Zou dit in het echt/nu ook zo zijn? Waar? Wanneer? Wat wil de maker met dit werk vertellen?        </a:t>
            </a:r>
            <a:endParaRPr lang="nl-NL" sz="1600" dirty="0"/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waaraan zie je dit?       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kun je (daarover) nog meer ontdekken?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waar doet dat je aan denken?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vertelt ons dat over geheimen? naar gelang verwondering/ thema/woord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voor een gevoel roept het op?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hoe komt dat?</a:t>
            </a:r>
          </a:p>
          <a:p>
            <a:pPr marL="180000" indent="-180000">
              <a:lnSpc>
                <a:spcPct val="150000"/>
              </a:lnSpc>
              <a:buFont typeface="Arial"/>
              <a:buChar char="•"/>
              <a:defRPr/>
            </a:pPr>
            <a:r>
              <a:rPr lang="nl-NL" sz="1600" dirty="0"/>
              <a:t>wat vind je ervan (dat we het hier zo over hebben)?</a:t>
            </a:r>
          </a:p>
        </p:txBody>
      </p:sp>
    </p:spTree>
    <p:extLst>
      <p:ext uri="{BB962C8B-B14F-4D97-AF65-F5344CB8AC3E}">
        <p14:creationId xmlns:p14="http://schemas.microsoft.com/office/powerpoint/2010/main" val="378763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438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2800" dirty="0">
                <a:latin typeface="+mj-lt"/>
                <a:ea typeface="+mj-ea"/>
                <a:cs typeface="+mj-cs"/>
              </a:rPr>
              <a:t>Fantaseren! </a:t>
            </a:r>
            <a:r>
              <a:rPr lang="nl-NL" sz="1200" dirty="0">
                <a:latin typeface="+mj-lt"/>
                <a:ea typeface="+mj-ea"/>
                <a:cs typeface="+mj-cs"/>
              </a:rPr>
              <a:t>(wat is fantaseren voor jou?)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543547" y="1526647"/>
            <a:ext cx="6280430" cy="446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Wat zou jij het kunstwerk willen vragen? (wat zou het antwoord zijn denk je….</a:t>
            </a:r>
          </a:p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waar ben je nieuwsgierig naar? </a:t>
            </a:r>
          </a:p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wat zou je verder nog willen weten? (….over geheimen, bewaren, geheime plekken, geheimen verbergen</a:t>
            </a:r>
          </a:p>
          <a:p>
            <a:pPr marL="180000" indent="-180000">
              <a:lnSpc>
                <a:spcPts val="3400"/>
              </a:lnSpc>
              <a:buFont typeface="Arial"/>
              <a:buChar char="•"/>
              <a:defRPr/>
            </a:pPr>
            <a:r>
              <a:rPr lang="nl-NL" sz="2000" dirty="0"/>
              <a:t>vertel het kunstwerk nu een verhaal dat bij het werk past.  Schrijf het op…</a:t>
            </a:r>
          </a:p>
        </p:txBody>
      </p:sp>
    </p:spTree>
    <p:extLst>
      <p:ext uri="{BB962C8B-B14F-4D97-AF65-F5344CB8AC3E}">
        <p14:creationId xmlns:p14="http://schemas.microsoft.com/office/powerpoint/2010/main" val="106113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438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l-NL" sz="2800" dirty="0">
                <a:latin typeface="+mj-lt"/>
                <a:ea typeface="+mj-ea"/>
                <a:cs typeface="+mj-cs"/>
              </a:rPr>
              <a:t>Creatief zijn! </a:t>
            </a:r>
            <a:r>
              <a:rPr lang="nl-NL" sz="1200" dirty="0">
                <a:latin typeface="+mj-lt"/>
                <a:ea typeface="+mj-ea"/>
                <a:cs typeface="+mj-cs"/>
              </a:rPr>
              <a:t>(wat is creatief zijn voor jou?)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4086339" y="1674133"/>
            <a:ext cx="6280430" cy="446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nieuwe ervaringen heb je meegemaakt door te kijken naar het kunstwerk, vragen te stellen en het verhaal te schrijven/ te vertellen?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Door welke ervaring ben je het meest verrast?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nieuwe </a:t>
            </a:r>
            <a:r>
              <a:rPr lang="nl-NL" dirty="0" err="1"/>
              <a:t>ideeen</a:t>
            </a:r>
            <a:r>
              <a:rPr lang="nl-NL" dirty="0"/>
              <a:t> heb je hierdoor gekregen? Wat zou je willen onderzoeken of maken?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heb je daar voor nodig? (binnen kader van aangeboden materialen en technieken en doelen)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is je eerste stap? Jouw creativiteit start!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37410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3081900" y="6223200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Christo</a:t>
            </a:r>
            <a:r>
              <a:rPr lang="nl-NL" dirty="0"/>
              <a:t>;  Reichstag’  ingepakt.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05CE38-C43D-D249-A112-19674FAC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05" y="260270"/>
            <a:ext cx="8530349" cy="55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4055296" y="6267444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Marnix Goossens ; Black Hole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756B0E-76B1-BE42-9BE6-A9FD8D6DE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03" y="463141"/>
            <a:ext cx="6730181" cy="51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5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3701335" y="6267444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Brancusi</a:t>
            </a:r>
            <a:r>
              <a:rPr lang="nl-NL" dirty="0"/>
              <a:t>; Het begin van de Wereld’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98453E-F0DD-2442-B2ED-1BD23CC69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7740"/>
            <a:ext cx="7543800" cy="53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9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F8F1BF-02B2-804B-ABE5-5140451187FB}"/>
              </a:ext>
            </a:extLst>
          </p:cNvPr>
          <p:cNvSpPr txBox="1"/>
          <p:nvPr/>
        </p:nvSpPr>
        <p:spPr>
          <a:xfrm>
            <a:off x="4468251" y="6267444"/>
            <a:ext cx="626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Mark Manders: Het oneindige huis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0EE73B-8DC4-8048-A349-7F0F5506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49" y="294967"/>
            <a:ext cx="3936083" cy="53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5394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72DC6D3B54C49BFC16ED51931ADB9" ma:contentTypeVersion="13" ma:contentTypeDescription="Een nieuw document maken." ma:contentTypeScope="" ma:versionID="e4e3fec6b5bff2289e93705db6c6d890">
  <xsd:schema xmlns:xsd="http://www.w3.org/2001/XMLSchema" xmlns:xs="http://www.w3.org/2001/XMLSchema" xmlns:p="http://schemas.microsoft.com/office/2006/metadata/properties" xmlns:ns2="c5728bf6-68f3-477c-bcb6-271d8b23aa1f" xmlns:ns3="8afc72b4-5f38-4867-a7b5-289c215a79c9" targetNamespace="http://schemas.microsoft.com/office/2006/metadata/properties" ma:root="true" ma:fieldsID="262f0252df52b503381b06b7499f10f6" ns2:_="" ns3:_="">
    <xsd:import namespace="c5728bf6-68f3-477c-bcb6-271d8b23aa1f"/>
    <xsd:import namespace="8afc72b4-5f38-4867-a7b5-289c215a7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28bf6-68f3-477c-bcb6-271d8b23a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72b4-5f38-4867-a7b5-289c215a7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92554-8038-47F8-93DD-09323F6BD5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542AB4-F3EE-4A0B-9334-82B06665EC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7707F3-E42B-41C0-8B0F-318611DCF54F}"/>
</file>

<file path=docProps/app.xml><?xml version="1.0" encoding="utf-8"?>
<Properties xmlns="http://schemas.openxmlformats.org/officeDocument/2006/extended-properties" xmlns:vt="http://schemas.openxmlformats.org/officeDocument/2006/docPropsVTypes">
  <Template>{CF253B8F-24E9-374F-BD95-6D7FBC814CAB}tf10001119</Template>
  <TotalTime>2626</TotalTime>
  <Words>367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Galerie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Roeline Slot</dc:creator>
  <cp:lastModifiedBy>LocalUser</cp:lastModifiedBy>
  <cp:revision>31</cp:revision>
  <dcterms:created xsi:type="dcterms:W3CDTF">2019-12-03T12:49:46Z</dcterms:created>
  <dcterms:modified xsi:type="dcterms:W3CDTF">2021-06-08T09:14:05Z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0x0101003EC72DC6D3B54C49BFC16ED51931ADB9</vt:lpwstr>
  </property>
</Properties>
</file>