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FDFF-CE9A-444D-9B8D-E7DB51EA930C}" type="datetimeFigureOut">
              <a:rPr lang="nl-NL" smtClean="0"/>
              <a:t>22-6-2020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42951-1839-492B-B40B-B4B83DBC6A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7666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FDFF-CE9A-444D-9B8D-E7DB51EA930C}" type="datetimeFigureOut">
              <a:rPr lang="nl-NL" smtClean="0"/>
              <a:t>22-6-2020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42951-1839-492B-B40B-B4B83DBC6A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2383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FDFF-CE9A-444D-9B8D-E7DB51EA930C}" type="datetimeFigureOut">
              <a:rPr lang="nl-NL" smtClean="0"/>
              <a:t>22-6-2020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42951-1839-492B-B40B-B4B83DBC6A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7843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FDFF-CE9A-444D-9B8D-E7DB51EA930C}" type="datetimeFigureOut">
              <a:rPr lang="nl-NL" smtClean="0"/>
              <a:t>22-6-2020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42951-1839-492B-B40B-B4B83DBC6A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360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FDFF-CE9A-444D-9B8D-E7DB51EA930C}" type="datetimeFigureOut">
              <a:rPr lang="nl-NL" smtClean="0"/>
              <a:t>22-6-2020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42951-1839-492B-B40B-B4B83DBC6A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2803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FDFF-CE9A-444D-9B8D-E7DB51EA930C}" type="datetimeFigureOut">
              <a:rPr lang="nl-NL" smtClean="0"/>
              <a:t>22-6-2020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42951-1839-492B-B40B-B4B83DBC6A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7433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FDFF-CE9A-444D-9B8D-E7DB51EA930C}" type="datetimeFigureOut">
              <a:rPr lang="nl-NL" smtClean="0"/>
              <a:t>22-6-2020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42951-1839-492B-B40B-B4B83DBC6A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5588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FDFF-CE9A-444D-9B8D-E7DB51EA930C}" type="datetimeFigureOut">
              <a:rPr lang="nl-NL" smtClean="0"/>
              <a:t>22-6-2020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42951-1839-492B-B40B-B4B83DBC6A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4041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FDFF-CE9A-444D-9B8D-E7DB51EA930C}" type="datetimeFigureOut">
              <a:rPr lang="nl-NL" smtClean="0"/>
              <a:t>22-6-2020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42951-1839-492B-B40B-B4B83DBC6A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2558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FDFF-CE9A-444D-9B8D-E7DB51EA930C}" type="datetimeFigureOut">
              <a:rPr lang="nl-NL" smtClean="0"/>
              <a:t>22-6-2020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42951-1839-492B-B40B-B4B83DBC6A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0227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FDFF-CE9A-444D-9B8D-E7DB51EA930C}" type="datetimeFigureOut">
              <a:rPr lang="nl-NL" smtClean="0"/>
              <a:t>22-6-2020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42951-1839-492B-B40B-B4B83DBC6A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1016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CFDFF-CE9A-444D-9B8D-E7DB51EA930C}" type="datetimeFigureOut">
              <a:rPr lang="nl-NL" smtClean="0"/>
              <a:t>22-6-2020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42951-1839-492B-B40B-B4B83DBC6A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9653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kPmyFt_U4E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kunstvensters.com/2016/10/21/tinguely-brengt-het-stedelijk-museum-in-beweging/" TargetMode="External"/><Relationship Id="rId2" Type="http://schemas.openxmlformats.org/officeDocument/2006/relationships/hyperlink" Target="https://www.arttube.nl/videos/machine-spektakel-van-jean-tinguely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hyperlink" Target="https://www.npostart.nl/kunstuur/25-09-2016/AT_2062183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0" r="10575" b="10174"/>
          <a:stretch/>
        </p:blipFill>
        <p:spPr>
          <a:xfrm>
            <a:off x="1808190" y="2306738"/>
            <a:ext cx="7832198" cy="439781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15413" y="836713"/>
            <a:ext cx="10363200" cy="1470025"/>
          </a:xfrm>
        </p:spPr>
        <p:txBody>
          <a:bodyPr>
            <a:normAutofit/>
          </a:bodyPr>
          <a:lstStyle/>
          <a:p>
            <a:r>
              <a:rPr lang="nl-NL" dirty="0" smtClean="0"/>
              <a:t>Fantasiemachines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54798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Draaien in de kunst</a:t>
            </a:r>
            <a:endParaRPr lang="nl-NL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14" y="2162120"/>
            <a:ext cx="7452431" cy="402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8603311" y="5279666"/>
            <a:ext cx="18229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Jean </a:t>
            </a:r>
            <a:r>
              <a:rPr lang="nl-NL" dirty="0" err="1"/>
              <a:t>Tiguely</a:t>
            </a:r>
            <a:endParaRPr lang="nl-NL" dirty="0"/>
          </a:p>
          <a:p>
            <a:r>
              <a:rPr lang="nl-NL" dirty="0" smtClean="0"/>
              <a:t>Meta-</a:t>
            </a:r>
            <a:r>
              <a:rPr lang="nl-NL" dirty="0" err="1" smtClean="0"/>
              <a:t>Matic</a:t>
            </a:r>
            <a:r>
              <a:rPr lang="nl-NL" dirty="0" smtClean="0"/>
              <a:t> 10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1984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Roterende machine zelf bouwen</a:t>
            </a:r>
            <a:endParaRPr lang="nl-NL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71"/>
          <a:stretch/>
        </p:blipFill>
        <p:spPr bwMode="auto">
          <a:xfrm>
            <a:off x="106208" y="1295685"/>
            <a:ext cx="3786524" cy="6143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You Did It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227" y="1932167"/>
            <a:ext cx="5926917" cy="395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58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Draaien in de kunst</a:t>
            </a:r>
            <a:endParaRPr lang="nl-NL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046" y="2050801"/>
            <a:ext cx="3018234" cy="402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4969565" y="5017273"/>
            <a:ext cx="58849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/>
              <a:t>Lazlo</a:t>
            </a:r>
            <a:r>
              <a:rPr lang="nl-NL" dirty="0" smtClean="0"/>
              <a:t> </a:t>
            </a:r>
            <a:r>
              <a:rPr lang="nl-NL" dirty="0" err="1" smtClean="0"/>
              <a:t>Moholy</a:t>
            </a:r>
            <a:r>
              <a:rPr lang="nl-NL" dirty="0" smtClean="0"/>
              <a:t> </a:t>
            </a:r>
            <a:r>
              <a:rPr lang="nl-NL" dirty="0" err="1" smtClean="0"/>
              <a:t>Nagy</a:t>
            </a:r>
            <a:endParaRPr lang="nl-NL" dirty="0" smtClean="0"/>
          </a:p>
          <a:p>
            <a:r>
              <a:rPr lang="nl-NL" dirty="0"/>
              <a:t>Licht </a:t>
            </a:r>
            <a:r>
              <a:rPr lang="nl-NL" dirty="0" err="1"/>
              <a:t>Raum</a:t>
            </a:r>
            <a:r>
              <a:rPr lang="nl-NL" dirty="0"/>
              <a:t> </a:t>
            </a:r>
            <a:r>
              <a:rPr lang="nl-NL" dirty="0" smtClean="0"/>
              <a:t>Modulator</a:t>
            </a:r>
          </a:p>
          <a:p>
            <a:r>
              <a:rPr lang="nl-NL" dirty="0" smtClean="0">
                <a:hlinkClick r:id="rId3"/>
              </a:rPr>
              <a:t>In beweging: </a:t>
            </a:r>
          </a:p>
          <a:p>
            <a:r>
              <a:rPr lang="nl-NL" dirty="0" smtClean="0">
                <a:hlinkClick r:id="rId3"/>
              </a:rPr>
              <a:t>https</a:t>
            </a:r>
            <a:r>
              <a:rPr lang="nl-NL" dirty="0">
                <a:hlinkClick r:id="rId3"/>
              </a:rPr>
              <a:t>://www.youtube.com/watch?v=GkPmyFt_U4E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103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292" y="1193940"/>
            <a:ext cx="5153523" cy="402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 descr="Alexander Calder - Untitled, 1937 | beschilderd metaal paint… | Flick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903" y="577038"/>
            <a:ext cx="3491719" cy="525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6194066" y="6559826"/>
            <a:ext cx="2173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Alexander </a:t>
            </a:r>
            <a:r>
              <a:rPr lang="nl-NL" dirty="0" err="1" smtClean="0"/>
              <a:t>Calder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254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Techniekvoorbeeld mobile</a:t>
            </a:r>
            <a:endParaRPr lang="nl-NL" dirty="0"/>
          </a:p>
        </p:txBody>
      </p:sp>
      <p:pic>
        <p:nvPicPr>
          <p:cNvPr id="4" name="Afbeelding 3" descr="How to Make a Calder Mobile » K - 6 Art K – 6 Art | Mobieltjes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500" y="2440166"/>
            <a:ext cx="5353050" cy="401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05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371" y="548680"/>
            <a:ext cx="7392821" cy="1143000"/>
          </a:xfrm>
        </p:spPr>
        <p:txBody>
          <a:bodyPr>
            <a:normAutofit/>
          </a:bodyPr>
          <a:lstStyle/>
          <a:p>
            <a:r>
              <a:rPr lang="nl-NL" dirty="0" smtClean="0"/>
              <a:t>Techniekvoorbeeld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5" y="3167590"/>
            <a:ext cx="3936437" cy="3690410"/>
          </a:xfr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76" y="3174560"/>
            <a:ext cx="7008779" cy="3716313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2513369" y="2027582"/>
            <a:ext cx="5615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Inknippen en vastlijmen als verbindingstechniek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8194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62216" y="820033"/>
            <a:ext cx="8610600" cy="1293028"/>
          </a:xfrm>
        </p:spPr>
        <p:txBody>
          <a:bodyPr/>
          <a:lstStyle/>
          <a:p>
            <a:pPr algn="l"/>
            <a:r>
              <a:rPr lang="nl-NL" dirty="0" smtClean="0"/>
              <a:t>Techniekvoorbeeld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38" y="1737361"/>
            <a:ext cx="7050421" cy="4998214"/>
          </a:xfrm>
        </p:spPr>
      </p:pic>
      <p:sp>
        <p:nvSpPr>
          <p:cNvPr id="5" name="Tekstvak 4"/>
          <p:cNvSpPr txBox="1"/>
          <p:nvPr/>
        </p:nvSpPr>
        <p:spPr>
          <a:xfrm>
            <a:off x="7688912" y="4603806"/>
            <a:ext cx="3387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Materialen: ijzerdraad, pitriet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64897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Molens </a:t>
            </a:r>
            <a:endParaRPr lang="nl-NL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93" y="2631247"/>
            <a:ext cx="2800921" cy="402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645" y="2653494"/>
            <a:ext cx="3978605" cy="3671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 descr="https://api.laatmaarleren.nl/uploads/afbeeldingen/resultaten/IMG-20160706-WA00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856" y="749279"/>
            <a:ext cx="4025195" cy="575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431371" y="548680"/>
            <a:ext cx="739282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l-NL" dirty="0" smtClean="0"/>
          </a:p>
          <a:p>
            <a:pPr algn="l"/>
            <a:endParaRPr lang="nl-NL" dirty="0"/>
          </a:p>
          <a:p>
            <a:pPr algn="l"/>
            <a:r>
              <a:rPr lang="nl-NL" dirty="0" smtClean="0"/>
              <a:t>Techniekvoorbeeld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1009815" y="1773141"/>
            <a:ext cx="6534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Roteren: Voorbeeld van as, wieken (simpele tandwielen)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14495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00765" y="4005064"/>
            <a:ext cx="10972800" cy="1143000"/>
          </a:xfrm>
        </p:spPr>
        <p:txBody>
          <a:bodyPr/>
          <a:lstStyle/>
          <a:p>
            <a:r>
              <a:rPr lang="nl-NL" dirty="0" err="1" smtClean="0"/>
              <a:t>Panamarenko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4075"/>
            <a:ext cx="5275839" cy="2291435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286" y="94074"/>
            <a:ext cx="3393469" cy="1885366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290" y="3754681"/>
            <a:ext cx="3575552" cy="2011248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93235"/>
            <a:ext cx="4655840" cy="196476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92" b="33533"/>
          <a:stretch/>
        </p:blipFill>
        <p:spPr>
          <a:xfrm>
            <a:off x="4410247" y="49862"/>
            <a:ext cx="4409879" cy="200365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97" y="2696100"/>
            <a:ext cx="4374420" cy="218502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788" y="2037539"/>
            <a:ext cx="4512211" cy="154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153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53541" y="2748676"/>
            <a:ext cx="10972800" cy="1143000"/>
          </a:xfrm>
        </p:spPr>
        <p:txBody>
          <a:bodyPr/>
          <a:lstStyle/>
          <a:p>
            <a:pPr algn="l"/>
            <a:r>
              <a:rPr lang="nl-NL" dirty="0" smtClean="0"/>
              <a:t>Rebecca Horn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63205"/>
            <a:ext cx="5711957" cy="3212976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246" y="3637020"/>
            <a:ext cx="3854657" cy="318819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95" t="8041" r="2395" b="12110"/>
          <a:stretch/>
        </p:blipFill>
        <p:spPr>
          <a:xfrm>
            <a:off x="5829758" y="-23548"/>
            <a:ext cx="6329145" cy="2842788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2"/>
            <a:ext cx="3887755" cy="365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981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63819" y="836712"/>
            <a:ext cx="10972800" cy="1143000"/>
          </a:xfrm>
        </p:spPr>
        <p:txBody>
          <a:bodyPr/>
          <a:lstStyle/>
          <a:p>
            <a:r>
              <a:rPr lang="nl-NL" dirty="0" err="1" smtClean="0"/>
              <a:t>Tajieri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819" y="3186990"/>
            <a:ext cx="2247900" cy="3371850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8" y="2887830"/>
            <a:ext cx="3950289" cy="3970171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776" y="43336"/>
            <a:ext cx="5807968" cy="291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651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6943" y="525834"/>
            <a:ext cx="8610600" cy="1293028"/>
          </a:xfrm>
        </p:spPr>
        <p:txBody>
          <a:bodyPr/>
          <a:lstStyle/>
          <a:p>
            <a:pPr algn="l"/>
            <a:r>
              <a:rPr lang="nl-NL" dirty="0" smtClean="0"/>
              <a:t>Draaien in de kunst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516835" y="5160396"/>
            <a:ext cx="1296701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hlinkClick r:id="rId2"/>
              </a:rPr>
              <a:t>https://www.arttube.nl/videos/machine-spektakel-van-jean-tinguely</a:t>
            </a:r>
            <a:endParaRPr lang="nl-NL" dirty="0"/>
          </a:p>
          <a:p>
            <a:r>
              <a:rPr lang="en-US" dirty="0"/>
              <a:t> </a:t>
            </a:r>
            <a:endParaRPr lang="nl-NL" dirty="0"/>
          </a:p>
          <a:p>
            <a:r>
              <a:rPr lang="en-US" u="sng" dirty="0">
                <a:hlinkClick r:id="rId3"/>
              </a:rPr>
              <a:t>https://kunstvensters.com/2016/10/21/tinguely-brengt-het-stedelijk-museum-in-beweging</a:t>
            </a:r>
            <a:r>
              <a:rPr lang="en-US" u="sng" dirty="0" smtClean="0">
                <a:hlinkClick r:id="rId3"/>
              </a:rPr>
              <a:t>/</a:t>
            </a:r>
            <a:endParaRPr lang="en-US" u="sng" dirty="0" smtClean="0"/>
          </a:p>
          <a:p>
            <a:endParaRPr lang="en-US" u="sng" dirty="0"/>
          </a:p>
          <a:p>
            <a:r>
              <a:rPr lang="en-US" u="sng" dirty="0" err="1" smtClean="0"/>
              <a:t>Kunstuur</a:t>
            </a:r>
            <a:r>
              <a:rPr lang="en-US" u="sng" dirty="0" smtClean="0"/>
              <a:t> over </a:t>
            </a:r>
            <a:r>
              <a:rPr lang="en-US" u="sng" dirty="0" err="1" smtClean="0"/>
              <a:t>kinetische</a:t>
            </a:r>
            <a:r>
              <a:rPr lang="en-US" u="sng" dirty="0" smtClean="0"/>
              <a:t> (</a:t>
            </a:r>
            <a:r>
              <a:rPr lang="en-US" u="sng" dirty="0" err="1" smtClean="0"/>
              <a:t>bewegende</a:t>
            </a:r>
            <a:r>
              <a:rPr lang="en-US" u="sng" dirty="0" smtClean="0"/>
              <a:t>) </a:t>
            </a:r>
            <a:r>
              <a:rPr lang="en-US" u="sng" dirty="0" err="1" smtClean="0"/>
              <a:t>kunst</a:t>
            </a:r>
            <a:r>
              <a:rPr lang="en-US" u="sng" dirty="0" smtClean="0"/>
              <a:t>: </a:t>
            </a:r>
            <a:r>
              <a:rPr lang="nl-NL" dirty="0">
                <a:hlinkClick r:id="rId4"/>
              </a:rPr>
              <a:t>https://</a:t>
            </a:r>
            <a:r>
              <a:rPr lang="nl-NL" dirty="0" smtClean="0">
                <a:hlinkClick r:id="rId4"/>
              </a:rPr>
              <a:t>www.npostart.nl/kunstuur/25-09-2016/AT_2062183</a:t>
            </a:r>
            <a:r>
              <a:rPr lang="nl-NL" dirty="0" smtClean="0"/>
              <a:t> 4.54min...</a:t>
            </a:r>
            <a:endParaRPr lang="nl-NL" dirty="0"/>
          </a:p>
          <a:p>
            <a:r>
              <a:rPr lang="nl-NL" dirty="0"/>
              <a:t> </a:t>
            </a:r>
          </a:p>
        </p:txBody>
      </p:sp>
      <p:pic>
        <p:nvPicPr>
          <p:cNvPr id="1026" name="Picture 2" descr="Moving Movements: livestream of the opera in Stedelijk museum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15" y="1555799"/>
            <a:ext cx="6480313" cy="363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7641204" y="2305878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Jean </a:t>
            </a:r>
            <a:r>
              <a:rPr lang="nl-NL" dirty="0" err="1" smtClean="0"/>
              <a:t>Tiguely</a:t>
            </a:r>
            <a:endParaRPr lang="nl-NL" dirty="0" smtClean="0"/>
          </a:p>
          <a:p>
            <a:r>
              <a:rPr lang="nl-NL" dirty="0" err="1" smtClean="0"/>
              <a:t>Gismo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94685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Draaien in de kunst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8658970" y="5351228"/>
            <a:ext cx="2305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Jean </a:t>
            </a:r>
            <a:r>
              <a:rPr lang="nl-NL" dirty="0" err="1"/>
              <a:t>Tiguely</a:t>
            </a:r>
            <a:endParaRPr lang="nl-NL" dirty="0"/>
          </a:p>
          <a:p>
            <a:r>
              <a:rPr lang="nl-NL" dirty="0" smtClean="0"/>
              <a:t>Element </a:t>
            </a:r>
            <a:r>
              <a:rPr lang="nl-NL" dirty="0" err="1" smtClean="0"/>
              <a:t>Detachee</a:t>
            </a:r>
            <a:endParaRPr lang="nl-NL" dirty="0"/>
          </a:p>
        </p:txBody>
      </p:sp>
      <p:pic>
        <p:nvPicPr>
          <p:cNvPr id="2052" name="Picture 4" descr="Element Detache III, 1954, Jean Tinguely, Stedelijk Museum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19" y="2099308"/>
            <a:ext cx="6305277" cy="472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663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935" y="814004"/>
            <a:ext cx="4580884" cy="5499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7108466" y="4810539"/>
            <a:ext cx="3392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/>
              <a:t>Metamechanische</a:t>
            </a:r>
            <a:r>
              <a:rPr lang="nl-NL" dirty="0" smtClean="0"/>
              <a:t> sculptuur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6502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72" y="824790"/>
            <a:ext cx="7265477" cy="5449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7824084" y="5422789"/>
            <a:ext cx="36215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Jean </a:t>
            </a:r>
            <a:r>
              <a:rPr lang="nl-NL" dirty="0" err="1" smtClean="0"/>
              <a:t>Tiguely</a:t>
            </a:r>
            <a:endParaRPr lang="nl-NL" dirty="0" smtClean="0"/>
          </a:p>
          <a:p>
            <a:r>
              <a:rPr lang="nl-NL" dirty="0" smtClean="0"/>
              <a:t>Grosse </a:t>
            </a:r>
            <a:r>
              <a:rPr lang="nl-NL" dirty="0"/>
              <a:t>Méta-Maxi-Maxi-Utopia</a:t>
            </a:r>
          </a:p>
        </p:txBody>
      </p:sp>
    </p:spTree>
    <p:extLst>
      <p:ext uri="{BB962C8B-B14F-4D97-AF65-F5344CB8AC3E}">
        <p14:creationId xmlns:p14="http://schemas.microsoft.com/office/powerpoint/2010/main" val="1721347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Draaien in de kunst</a:t>
            </a:r>
            <a:endParaRPr lang="nl-NL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79259"/>
            <a:ext cx="4772439" cy="5578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8658970" y="5351228"/>
            <a:ext cx="1712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Jean </a:t>
            </a:r>
            <a:r>
              <a:rPr lang="nl-NL" dirty="0" err="1"/>
              <a:t>Tiguely</a:t>
            </a:r>
            <a:endParaRPr lang="nl-NL" dirty="0"/>
          </a:p>
          <a:p>
            <a:r>
              <a:rPr lang="nl-NL" dirty="0" err="1" smtClean="0"/>
              <a:t>Cyclograveur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5117583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C72DC6D3B54C49BFC16ED51931ADB9" ma:contentTypeVersion="13" ma:contentTypeDescription="Een nieuw document maken." ma:contentTypeScope="" ma:versionID="e4e3fec6b5bff2289e93705db6c6d890">
  <xsd:schema xmlns:xsd="http://www.w3.org/2001/XMLSchema" xmlns:xs="http://www.w3.org/2001/XMLSchema" xmlns:p="http://schemas.microsoft.com/office/2006/metadata/properties" xmlns:ns2="c5728bf6-68f3-477c-bcb6-271d8b23aa1f" xmlns:ns3="8afc72b4-5f38-4867-a7b5-289c215a79c9" targetNamespace="http://schemas.microsoft.com/office/2006/metadata/properties" ma:root="true" ma:fieldsID="262f0252df52b503381b06b7499f10f6" ns2:_="" ns3:_="">
    <xsd:import namespace="c5728bf6-68f3-477c-bcb6-271d8b23aa1f"/>
    <xsd:import namespace="8afc72b4-5f38-4867-a7b5-289c215a79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728bf6-68f3-477c-bcb6-271d8b23aa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fc72b4-5f38-4867-a7b5-289c215a79c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5A54BF6-64D4-45D3-8FBD-9D34D05282E0}"/>
</file>

<file path=customXml/itemProps2.xml><?xml version="1.0" encoding="utf-8"?>
<ds:datastoreItem xmlns:ds="http://schemas.openxmlformats.org/officeDocument/2006/customXml" ds:itemID="{379651BC-730E-4D6F-B6BB-49F39E77128F}"/>
</file>

<file path=customXml/itemProps3.xml><?xml version="1.0" encoding="utf-8"?>
<ds:datastoreItem xmlns:ds="http://schemas.openxmlformats.org/officeDocument/2006/customXml" ds:itemID="{AA441058-34F6-4711-A84E-DA598DC546A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112</Words>
  <Application>Microsoft Office PowerPoint</Application>
  <PresentationFormat>Breedbeeld</PresentationFormat>
  <Paragraphs>42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Kantoorthema</vt:lpstr>
      <vt:lpstr>Fantasiemachines</vt:lpstr>
      <vt:lpstr>Panamarenko</vt:lpstr>
      <vt:lpstr>Rebecca Horn</vt:lpstr>
      <vt:lpstr>Tajieri</vt:lpstr>
      <vt:lpstr>Draaien in de kunst</vt:lpstr>
      <vt:lpstr>Draaien in de kunst</vt:lpstr>
      <vt:lpstr>PowerPoint-presentatie</vt:lpstr>
      <vt:lpstr>PowerPoint-presentatie</vt:lpstr>
      <vt:lpstr>Draaien in de kunst</vt:lpstr>
      <vt:lpstr>Draaien in de kunst</vt:lpstr>
      <vt:lpstr>Roterende machine zelf bouwen</vt:lpstr>
      <vt:lpstr>Draaien in de kunst</vt:lpstr>
      <vt:lpstr>PowerPoint-presentatie</vt:lpstr>
      <vt:lpstr>Techniekvoorbeeld mobile</vt:lpstr>
      <vt:lpstr>Techniekvoorbeeld</vt:lpstr>
      <vt:lpstr>Techniekvoorbeeld</vt:lpstr>
      <vt:lpstr>Molens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Fantasiemachines</dc:title>
  <dc:creator>Roeline Slot</dc:creator>
  <cp:lastModifiedBy>Roeline Slot</cp:lastModifiedBy>
  <cp:revision>2</cp:revision>
  <dcterms:created xsi:type="dcterms:W3CDTF">2020-06-22T19:01:56Z</dcterms:created>
  <dcterms:modified xsi:type="dcterms:W3CDTF">2020-06-22T19:04:14Z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0x0101003EC72DC6D3B54C49BFC16ED51931ADB9</vt:lpwstr>
  </property>
</Properties>
</file>