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1B3AA6C-F25B-473D-8EF3-E60D25E082BB}" type="datetimeFigureOut">
              <a:rPr lang="nl-NL" smtClean="0"/>
              <a:t>22-6-2020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368144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B3AA6C-F25B-473D-8EF3-E60D25E082BB}" type="datetimeFigureOut">
              <a:rPr lang="nl-NL" smtClean="0"/>
              <a:t>22-6-2020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324111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B3AA6C-F25B-473D-8EF3-E60D25E082BB}" type="datetimeFigureOut">
              <a:rPr lang="nl-NL" smtClean="0"/>
              <a:t>22-6-2020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82829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B3AA6C-F25B-473D-8EF3-E60D25E082BB}" type="datetimeFigureOut">
              <a:rPr lang="nl-NL" smtClean="0"/>
              <a:t>22-6-2020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244044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71B3AA6C-F25B-473D-8EF3-E60D25E082BB}" type="datetimeFigureOut">
              <a:rPr lang="nl-NL" smtClean="0"/>
              <a:t>22-6-2020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83010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1B3AA6C-F25B-473D-8EF3-E60D25E082BB}" type="datetimeFigureOut">
              <a:rPr lang="nl-NL" smtClean="0"/>
              <a:t>22-6-2020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11286931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1B3AA6C-F25B-473D-8EF3-E60D25E082BB}" type="datetimeFigureOut">
              <a:rPr lang="nl-NL" smtClean="0"/>
              <a:t>22-6-2020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3393011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1B3AA6C-F25B-473D-8EF3-E60D25E082BB}" type="datetimeFigureOut">
              <a:rPr lang="nl-NL" smtClean="0"/>
              <a:t>22-6-2020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234915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B3AA6C-F25B-473D-8EF3-E60D25E082BB}" type="datetimeFigureOut">
              <a:rPr lang="nl-NL" smtClean="0"/>
              <a:t>22-6-2020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130392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71B3AA6C-F25B-473D-8EF3-E60D25E082BB}" type="datetimeFigureOut">
              <a:rPr lang="nl-NL" smtClean="0"/>
              <a:t>22-6-2020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38112102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71B3AA6C-F25B-473D-8EF3-E60D25E082BB}" type="datetimeFigureOut">
              <a:rPr lang="nl-NL" smtClean="0"/>
              <a:t>22-6-2020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BCDD3AF-AC9D-4196-A072-CEABD601892A}" type="slidenum">
              <a:rPr lang="nl-NL" smtClean="0"/>
              <a:t>‹nr.›</a:t>
            </a:fld>
            <a:endParaRPr lang="nl-NL"/>
          </a:p>
        </p:txBody>
      </p:sp>
    </p:spTree>
    <p:extLst>
      <p:ext uri="{BB962C8B-B14F-4D97-AF65-F5344CB8AC3E}">
        <p14:creationId xmlns:p14="http://schemas.microsoft.com/office/powerpoint/2010/main" val="332671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3AA6C-F25B-473D-8EF3-E60D25E082BB}" type="datetimeFigureOut">
              <a:rPr lang="nl-NL" smtClean="0"/>
              <a:t>22-6-2020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DD3AF-AC9D-4196-A072-CEABD601892A}" type="slidenum">
              <a:rPr lang="nl-NL" smtClean="0"/>
              <a:t>‹nr.›</a:t>
            </a:fld>
            <a:endParaRPr lang="nl-NL"/>
          </a:p>
        </p:txBody>
      </p:sp>
    </p:spTree>
    <p:extLst>
      <p:ext uri="{BB962C8B-B14F-4D97-AF65-F5344CB8AC3E}">
        <p14:creationId xmlns:p14="http://schemas.microsoft.com/office/powerpoint/2010/main" val="450748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q=hundertwasser+gebouw&amp;safe=strict&amp;rlz=1C1GCEA_enNL853NL853&amp;source=lnms&amp;tbm=isch&amp;sa=X&amp;ved=2ahUKEwiN9PrB0b3pAhVQ6qQKHVIWDT4Q_AUoAXoECA0QAw&amp;biw=1280&amp;bih=578" TargetMode="External"/><Relationship Id="rId2" Type="http://schemas.openxmlformats.org/officeDocument/2006/relationships/hyperlink" Target="https://www.google.com/search?q=Friedensreich+Hundertwasser&amp;safe=strict&amp;rlz=1C1GCEA_enNL853NL853&amp;source=lnms&amp;tbm=isch&amp;sa=X&amp;ved=2ahUKEwiA9cyVr73pAhVSOhoKHZY4A9UQ_AUoAXoECBkQAw&amp;biw=1280&amp;bih=57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Fantasievoertuig</a:t>
            </a:r>
            <a:endParaRPr lang="nl-NL" dirty="0"/>
          </a:p>
        </p:txBody>
      </p:sp>
      <p:sp>
        <p:nvSpPr>
          <p:cNvPr id="3" name="Ondertitel 2"/>
          <p:cNvSpPr>
            <a:spLocks noGrp="1"/>
          </p:cNvSpPr>
          <p:nvPr>
            <p:ph type="subTitle" idx="1"/>
          </p:nvPr>
        </p:nvSpPr>
        <p:spPr/>
        <p:txBody>
          <a:bodyPr/>
          <a:lstStyle/>
          <a:p>
            <a:r>
              <a:rPr lang="nl-NL" dirty="0" err="1" smtClean="0"/>
              <a:t>Hundertwasser</a:t>
            </a:r>
            <a:endParaRPr lang="nl-NL" dirty="0"/>
          </a:p>
        </p:txBody>
      </p:sp>
    </p:spTree>
    <p:extLst>
      <p:ext uri="{BB962C8B-B14F-4D97-AF65-F5344CB8AC3E}">
        <p14:creationId xmlns:p14="http://schemas.microsoft.com/office/powerpoint/2010/main" val="188958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 </a:t>
            </a:r>
            <a:r>
              <a:rPr lang="nl-NL" dirty="0" err="1" smtClean="0"/>
              <a:t>hundertwasser</a:t>
            </a:r>
            <a:endParaRPr lang="nl-NL" dirty="0"/>
          </a:p>
        </p:txBody>
      </p:sp>
      <p:sp>
        <p:nvSpPr>
          <p:cNvPr id="3" name="Tijdelijke aanduiding voor inhoud 2"/>
          <p:cNvSpPr>
            <a:spLocks noGrp="1"/>
          </p:cNvSpPr>
          <p:nvPr>
            <p:ph idx="1"/>
          </p:nvPr>
        </p:nvSpPr>
        <p:spPr/>
        <p:txBody>
          <a:bodyPr/>
          <a:lstStyle/>
          <a:p>
            <a:r>
              <a:rPr lang="nl-NL" dirty="0" err="1"/>
              <a:t>Friedensreich</a:t>
            </a:r>
            <a:r>
              <a:rPr lang="nl-NL" dirty="0"/>
              <a:t> </a:t>
            </a:r>
            <a:r>
              <a:rPr lang="nl-NL" dirty="0" err="1"/>
              <a:t>Hundertwasser</a:t>
            </a:r>
            <a:r>
              <a:rPr lang="nl-NL" dirty="0"/>
              <a:t> (1928-2000) was een Oostenrijks kunstenaar en architect die vooral bekend is geworden van de door hem ontworpen kleurrijke gebouwen gebouwd met aandacht voor milieu en natuur. Opvallend bij zijn ontwerpen is dat rechte lijnen ontbreken, er gebruik gemaakt is van felle kleuren en veel van zijn gebouwen een typisch torentje hebben. </a:t>
            </a:r>
            <a:r>
              <a:rPr lang="nl-NL" dirty="0" err="1"/>
              <a:t>Hundertwasser</a:t>
            </a:r>
            <a:r>
              <a:rPr lang="nl-NL" dirty="0"/>
              <a:t> is hierbij duidelijk beïnvloed door de Spaanse kunstenaar/architect </a:t>
            </a:r>
            <a:r>
              <a:rPr lang="nl-NL" dirty="0" err="1"/>
              <a:t>Gaudi</a:t>
            </a:r>
            <a:r>
              <a:rPr lang="nl-NL" dirty="0"/>
              <a:t>.</a:t>
            </a:r>
          </a:p>
          <a:p>
            <a:endParaRPr lang="nl-NL" dirty="0"/>
          </a:p>
        </p:txBody>
      </p:sp>
    </p:spTree>
    <p:extLst>
      <p:ext uri="{BB962C8B-B14F-4D97-AF65-F5344CB8AC3E}">
        <p14:creationId xmlns:p14="http://schemas.microsoft.com/office/powerpoint/2010/main" val="335829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Schilderijen</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Ook de  schilderijen van </a:t>
            </a:r>
            <a:r>
              <a:rPr lang="nl-NL" dirty="0" err="1"/>
              <a:t>Hundertwasser</a:t>
            </a:r>
            <a:r>
              <a:rPr lang="nl-NL" dirty="0"/>
              <a:t> zijn uitbundig van kleur en bevatten voornamelijk glooiende lijnen</a:t>
            </a:r>
            <a:r>
              <a:rPr lang="nl-NL" dirty="0" smtClean="0"/>
              <a:t>.</a:t>
            </a:r>
          </a:p>
          <a:p>
            <a:endParaRPr lang="nl-NL" dirty="0"/>
          </a:p>
          <a:p>
            <a:r>
              <a:rPr lang="nl-NL" dirty="0" smtClean="0"/>
              <a:t>Het werk heeft opvallende </a:t>
            </a:r>
            <a:r>
              <a:rPr lang="nl-NL" dirty="0"/>
              <a:t>kenmerken in: kleurgebruik, glooiende lijnen. </a:t>
            </a:r>
            <a:endParaRPr lang="nl-NL" dirty="0" smtClean="0"/>
          </a:p>
          <a:p>
            <a:endParaRPr lang="nl-NL" dirty="0"/>
          </a:p>
          <a:p>
            <a:r>
              <a:rPr lang="nl-NL" dirty="0" smtClean="0"/>
              <a:t>Bekijk het werk: </a:t>
            </a:r>
            <a:r>
              <a:rPr lang="nl-NL" dirty="0">
                <a:hlinkClick r:id="rId2"/>
              </a:rPr>
              <a:t>https://</a:t>
            </a:r>
            <a:r>
              <a:rPr lang="nl-NL" dirty="0" smtClean="0">
                <a:hlinkClick r:id="rId2"/>
              </a:rPr>
              <a:t>www.google.com/search?q=Friedensreich+Hundertwasser&amp;safe=strict&amp;rlz=1C1GCEA_enNL853NL853&amp;source=lnms&amp;tbm=isch&amp;sa=X&amp;ved=2ahUKEwiA9cyVr73pAhVSOhoKHZY4A9UQ_AUoAXoECBkQAw&amp;biw=1280&amp;bih=578</a:t>
            </a:r>
            <a:endParaRPr lang="nl-NL" dirty="0" smtClean="0"/>
          </a:p>
          <a:p>
            <a:endParaRPr lang="nl-NL" dirty="0"/>
          </a:p>
          <a:p>
            <a:r>
              <a:rPr lang="nl-NL" dirty="0" smtClean="0"/>
              <a:t>Bekijk zijn gebouwen:</a:t>
            </a:r>
          </a:p>
          <a:p>
            <a:r>
              <a:rPr lang="nl-NL" dirty="0">
                <a:hlinkClick r:id="rId3"/>
              </a:rPr>
              <a:t>https://www.google.com/search?q=hundertwasser+gebouw&amp;safe=strict&amp;rlz=1C1GCEA_enNL853NL853&amp;source=lnms&amp;tbm=isch&amp;sa=X&amp;ved=2ahUKEwiN9PrB0b3pAhVQ6qQKHVIWDT4Q_AUoAXoECA0QAw&amp;biw=1280&amp;bih=578</a:t>
            </a:r>
            <a:endParaRPr lang="nl-NL" dirty="0"/>
          </a:p>
        </p:txBody>
      </p:sp>
    </p:spTree>
    <p:extLst>
      <p:ext uri="{BB962C8B-B14F-4D97-AF65-F5344CB8AC3E}">
        <p14:creationId xmlns:p14="http://schemas.microsoft.com/office/powerpoint/2010/main" val="239115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valt op?</a:t>
            </a:r>
            <a:endParaRPr lang="nl-NL" dirty="0"/>
          </a:p>
        </p:txBody>
      </p:sp>
      <p:pic>
        <p:nvPicPr>
          <p:cNvPr id="1026" name="Picture 2" descr="Kunst met kids: Friedrich Hundertwass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0777" y="1957738"/>
            <a:ext cx="5009301" cy="231912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9062887" y="4452351"/>
            <a:ext cx="2857500" cy="2286000"/>
          </a:xfrm>
          <a:prstGeom prst="rect">
            <a:avLst/>
          </a:prstGeom>
        </p:spPr>
      </p:pic>
      <p:pic>
        <p:nvPicPr>
          <p:cNvPr id="5" name="Afbeelding 4"/>
          <p:cNvPicPr>
            <a:picLocks noChangeAspect="1"/>
          </p:cNvPicPr>
          <p:nvPr/>
        </p:nvPicPr>
        <p:blipFill>
          <a:blip r:embed="rId4"/>
          <a:stretch>
            <a:fillRect/>
          </a:stretch>
        </p:blipFill>
        <p:spPr>
          <a:xfrm>
            <a:off x="5284950" y="4487207"/>
            <a:ext cx="3001525" cy="2251144"/>
          </a:xfrm>
          <a:prstGeom prst="rect">
            <a:avLst/>
          </a:prstGeom>
        </p:spPr>
      </p:pic>
      <p:pic>
        <p:nvPicPr>
          <p:cNvPr id="6" name="Afbeelding 5"/>
          <p:cNvPicPr>
            <a:picLocks noChangeAspect="1"/>
          </p:cNvPicPr>
          <p:nvPr/>
        </p:nvPicPr>
        <p:blipFill>
          <a:blip r:embed="rId5"/>
          <a:stretch>
            <a:fillRect/>
          </a:stretch>
        </p:blipFill>
        <p:spPr>
          <a:xfrm>
            <a:off x="442154" y="1896164"/>
            <a:ext cx="4066384" cy="4761389"/>
          </a:xfrm>
          <a:prstGeom prst="rect">
            <a:avLst/>
          </a:prstGeom>
        </p:spPr>
      </p:pic>
    </p:spTree>
    <p:extLst>
      <p:ext uri="{BB962C8B-B14F-4D97-AF65-F5344CB8AC3E}">
        <p14:creationId xmlns:p14="http://schemas.microsoft.com/office/powerpoint/2010/main" val="236690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valt op?</a:t>
            </a:r>
            <a:endParaRPr lang="nl-NL" dirty="0"/>
          </a:p>
        </p:txBody>
      </p:sp>
      <p:sp>
        <p:nvSpPr>
          <p:cNvPr id="3" name="Tijdelijke aanduiding voor inhoud 2"/>
          <p:cNvSpPr>
            <a:spLocks noGrp="1"/>
          </p:cNvSpPr>
          <p:nvPr>
            <p:ph idx="1"/>
          </p:nvPr>
        </p:nvSpPr>
        <p:spPr/>
        <p:txBody>
          <a:bodyPr/>
          <a:lstStyle/>
          <a:p>
            <a:r>
              <a:rPr lang="nl-NL" dirty="0"/>
              <a:t>het gebruik van kleine vlakken omlijnd met zwart</a:t>
            </a:r>
          </a:p>
          <a:p>
            <a:r>
              <a:rPr lang="nl-NL" dirty="0"/>
              <a:t>geen rechte lijnen, vaak parallel lopende lijnen</a:t>
            </a:r>
          </a:p>
          <a:p>
            <a:r>
              <a:rPr lang="nl-NL" dirty="0"/>
              <a:t>vaak terugkerende spiraalvormen</a:t>
            </a:r>
          </a:p>
          <a:p>
            <a:r>
              <a:rPr lang="nl-NL" dirty="0"/>
              <a:t>felle kleuren</a:t>
            </a:r>
          </a:p>
          <a:p>
            <a:endParaRPr lang="nl-NL" dirty="0"/>
          </a:p>
        </p:txBody>
      </p:sp>
      <p:pic>
        <p:nvPicPr>
          <p:cNvPr id="4" name="Afbeelding 3"/>
          <p:cNvPicPr>
            <a:picLocks noChangeAspect="1"/>
          </p:cNvPicPr>
          <p:nvPr/>
        </p:nvPicPr>
        <p:blipFill>
          <a:blip r:embed="rId2"/>
          <a:stretch>
            <a:fillRect/>
          </a:stretch>
        </p:blipFill>
        <p:spPr>
          <a:xfrm>
            <a:off x="8276074" y="2057401"/>
            <a:ext cx="3842035" cy="2881526"/>
          </a:xfrm>
          <a:prstGeom prst="rect">
            <a:avLst/>
          </a:prstGeom>
        </p:spPr>
      </p:pic>
      <p:pic>
        <p:nvPicPr>
          <p:cNvPr id="5" name="Picture 2" descr="Kunst met kids: Friedrich Hundertwas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9" y="4349534"/>
            <a:ext cx="5009301" cy="231912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a:stretch>
            <a:fillRect/>
          </a:stretch>
        </p:blipFill>
        <p:spPr>
          <a:xfrm>
            <a:off x="5329392" y="4349534"/>
            <a:ext cx="2857500" cy="2286000"/>
          </a:xfrm>
          <a:prstGeom prst="rect">
            <a:avLst/>
          </a:prstGeom>
        </p:spPr>
      </p:pic>
    </p:spTree>
    <p:extLst>
      <p:ext uri="{BB962C8B-B14F-4D97-AF65-F5344CB8AC3E}">
        <p14:creationId xmlns:p14="http://schemas.microsoft.com/office/powerpoint/2010/main" val="23221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normAutofit lnSpcReduction="10000"/>
          </a:bodyPr>
          <a:lstStyle/>
          <a:p>
            <a:r>
              <a:rPr lang="nl-NL" dirty="0"/>
              <a:t>Benodigdheden:</a:t>
            </a:r>
            <a:br>
              <a:rPr lang="nl-NL" dirty="0"/>
            </a:br>
            <a:r>
              <a:rPr lang="nl-NL" dirty="0"/>
              <a:t>wit tekenpapier </a:t>
            </a:r>
          </a:p>
          <a:p>
            <a:r>
              <a:rPr lang="nl-NL" dirty="0"/>
              <a:t>potlood</a:t>
            </a:r>
          </a:p>
          <a:p>
            <a:r>
              <a:rPr lang="nl-NL" dirty="0"/>
              <a:t>viltstiften</a:t>
            </a:r>
          </a:p>
          <a:p>
            <a:r>
              <a:rPr lang="nl-NL" dirty="0"/>
              <a:t>schaar en </a:t>
            </a:r>
            <a:r>
              <a:rPr lang="nl-NL" dirty="0" smtClean="0"/>
              <a:t>lijm</a:t>
            </a:r>
          </a:p>
          <a:p>
            <a:endParaRPr lang="nl-NL" dirty="0"/>
          </a:p>
          <a:p>
            <a:r>
              <a:rPr lang="nl-NL" dirty="0" smtClean="0"/>
              <a:t>Je tekent met </a:t>
            </a:r>
            <a:r>
              <a:rPr lang="nl-NL" dirty="0"/>
              <a:t>potlood een fantasievoertuig en </a:t>
            </a:r>
            <a:r>
              <a:rPr lang="nl-NL" dirty="0" smtClean="0"/>
              <a:t>vult </a:t>
            </a:r>
            <a:r>
              <a:rPr lang="nl-NL" dirty="0"/>
              <a:t>deze net als </a:t>
            </a:r>
            <a:r>
              <a:rPr lang="nl-NL" dirty="0" err="1"/>
              <a:t>Hundertwasser</a:t>
            </a:r>
            <a:r>
              <a:rPr lang="nl-NL" dirty="0"/>
              <a:t> met lijnen en patronen in viltstift. Er mogen geen vlakken worden ingekleurd. Knip de voertuigen uit en plak ze op een groot vel. </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545" y="1164070"/>
            <a:ext cx="4590180" cy="3264766"/>
          </a:xfrm>
          <a:prstGeom prst="rect">
            <a:avLst/>
          </a:prstGeom>
        </p:spPr>
      </p:pic>
    </p:spTree>
    <p:extLst>
      <p:ext uri="{BB962C8B-B14F-4D97-AF65-F5344CB8AC3E}">
        <p14:creationId xmlns:p14="http://schemas.microsoft.com/office/powerpoint/2010/main" val="58282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5770" y="764373"/>
            <a:ext cx="8210259" cy="5839547"/>
          </a:xfrm>
        </p:spPr>
      </p:pic>
    </p:spTree>
    <p:extLst>
      <p:ext uri="{BB962C8B-B14F-4D97-AF65-F5344CB8AC3E}">
        <p14:creationId xmlns:p14="http://schemas.microsoft.com/office/powerpoint/2010/main" val="265871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Presenteren</a:t>
            </a:r>
            <a:endParaRPr lang="nl-NL" dirty="0"/>
          </a:p>
        </p:txBody>
      </p:sp>
    </p:spTree>
    <p:extLst>
      <p:ext uri="{BB962C8B-B14F-4D97-AF65-F5344CB8AC3E}">
        <p14:creationId xmlns:p14="http://schemas.microsoft.com/office/powerpoint/2010/main" val="79612309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C72DC6D3B54C49BFC16ED51931ADB9" ma:contentTypeVersion="13" ma:contentTypeDescription="Een nieuw document maken." ma:contentTypeScope="" ma:versionID="e4e3fec6b5bff2289e93705db6c6d890">
  <xsd:schema xmlns:xsd="http://www.w3.org/2001/XMLSchema" xmlns:xs="http://www.w3.org/2001/XMLSchema" xmlns:p="http://schemas.microsoft.com/office/2006/metadata/properties" xmlns:ns2="c5728bf6-68f3-477c-bcb6-271d8b23aa1f" xmlns:ns3="8afc72b4-5f38-4867-a7b5-289c215a79c9" targetNamespace="http://schemas.microsoft.com/office/2006/metadata/properties" ma:root="true" ma:fieldsID="262f0252df52b503381b06b7499f10f6" ns2:_="" ns3:_="">
    <xsd:import namespace="c5728bf6-68f3-477c-bcb6-271d8b23aa1f"/>
    <xsd:import namespace="8afc72b4-5f38-4867-a7b5-289c215a79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28bf6-68f3-477c-bcb6-271d8b23a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fc72b4-5f38-4867-a7b5-289c215a79c9"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75DF04-7A26-4C06-B120-A6B5BB1EE3D7}"/>
</file>

<file path=customXml/itemProps2.xml><?xml version="1.0" encoding="utf-8"?>
<ds:datastoreItem xmlns:ds="http://schemas.openxmlformats.org/officeDocument/2006/customXml" ds:itemID="{C2E3C7A0-3BAA-4FF7-B71B-F52D8D04812A}"/>
</file>

<file path=customXml/itemProps3.xml><?xml version="1.0" encoding="utf-8"?>
<ds:datastoreItem xmlns:ds="http://schemas.openxmlformats.org/officeDocument/2006/customXml" ds:itemID="{D4CAF173-FC05-4AEB-A49B-F57FD2EF9E2C}"/>
</file>

<file path=docProps/app.xml><?xml version="1.0" encoding="utf-8"?>
<Properties xmlns="http://schemas.openxmlformats.org/officeDocument/2006/extended-properties" xmlns:vt="http://schemas.openxmlformats.org/officeDocument/2006/docPropsVTypes">
  <Template/>
  <TotalTime>141</TotalTime>
  <Words>203</Words>
  <Application>Microsoft Office PowerPoint</Application>
  <PresentationFormat>Breedbeeld</PresentationFormat>
  <Paragraphs>27</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Fantasievoertuig</vt:lpstr>
      <vt:lpstr>Over hundertwasser</vt:lpstr>
      <vt:lpstr>Schilderijen</vt:lpstr>
      <vt:lpstr>Wat valt op?</vt:lpstr>
      <vt:lpstr>Wat valt op?</vt:lpstr>
      <vt:lpstr>Opdracht</vt:lpstr>
      <vt:lpstr>PowerPoint-presentatie</vt:lpstr>
      <vt:lpstr>Presenteren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Fantasievoertuig</dc:title>
  <dc:creator>Judith Kool</dc:creator>
  <cp:lastModifiedBy>Roeline Slot</cp:lastModifiedBy>
  <cp:revision>16</cp:revision>
  <dcterms:created xsi:type="dcterms:W3CDTF">2020-05-18T11:57:34Z</dcterms:created>
  <dcterms:modified xsi:type="dcterms:W3CDTF">2020-06-22T19:03:21Z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0x0101003EC72DC6D3B54C49BFC16ED51931ADB9</vt:lpwstr>
  </property>
</Properties>
</file>