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2" r:id="rId4"/>
    <p:sldId id="263" r:id="rId5"/>
    <p:sldId id="264" r:id="rId6"/>
    <p:sldId id="270" r:id="rId7"/>
    <p:sldId id="267" r:id="rId8"/>
    <p:sldId id="269" r:id="rId9"/>
    <p:sldId id="268" r:id="rId10"/>
    <p:sldId id="272" r:id="rId11"/>
    <p:sldId id="271" r:id="rId12"/>
    <p:sldId id="274" r:id="rId13"/>
    <p:sldId id="275" r:id="rId14"/>
    <p:sldId id="257" r:id="rId15"/>
    <p:sldId id="260" r:id="rId16"/>
    <p:sldId id="276" r:id="rId17"/>
    <p:sldId id="266" r:id="rId18"/>
    <p:sldId id="281" r:id="rId19"/>
    <p:sldId id="283" r:id="rId20"/>
    <p:sldId id="282" r:id="rId21"/>
    <p:sldId id="280" r:id="rId22"/>
    <p:sldId id="279" r:id="rId23"/>
    <p:sldId id="27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D9F47-7BBF-4B7E-84B5-D72FAC77EF49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E440-0E39-4B12-B718-B3967A40E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6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12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12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3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16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41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66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46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30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79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82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F4570-E181-4FBE-90B1-D521F8039BBE}" type="datetimeFigureOut">
              <a:rPr lang="nl-NL" smtClean="0"/>
              <a:t>18-6-2020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8DC0-924E-4EC9-9523-A7700E5DB5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3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https://www.slideshare.net/guimera/the-fantastical-creatures-of-jheronimus-bosch-the-garden-of-earthly-delights-museo-del-prado-madri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(Fantasie)dieren in de dierentuin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5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31" y="1387536"/>
            <a:ext cx="4533692" cy="2316062"/>
          </a:xfrm>
        </p:spPr>
      </p:pic>
      <p:pic>
        <p:nvPicPr>
          <p:cNvPr id="4098" name="Picture 2" descr="The Fantastical Creatures of Jheronimus Bosch: The Garden of Earthly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3" y="1387535"/>
            <a:ext cx="4116010" cy="23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49953" y="6329558"/>
            <a:ext cx="684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Hieronymus </a:t>
            </a:r>
            <a:r>
              <a:rPr lang="nl-NL" dirty="0" smtClean="0"/>
              <a:t>Bosch </a:t>
            </a:r>
            <a:r>
              <a:rPr lang="nl-NL" dirty="0" smtClean="0">
                <a:hlinkClick r:id="rId4"/>
              </a:rPr>
              <a:t>Online presentatie met fantasiedieren van H. Bosch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702735" y="6316505"/>
            <a:ext cx="193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 Tuin der Lusten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00" y="3891336"/>
            <a:ext cx="4465921" cy="23099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" y="3891336"/>
            <a:ext cx="4116010" cy="216747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8"/>
          <a:stretch/>
        </p:blipFill>
        <p:spPr>
          <a:xfrm>
            <a:off x="4547063" y="2462556"/>
            <a:ext cx="2629468" cy="23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 Jansen Strandbeesten</a:t>
            </a:r>
            <a:endParaRPr lang="nl-NL" dirty="0"/>
          </a:p>
        </p:txBody>
      </p:sp>
      <p:pic>
        <p:nvPicPr>
          <p:cNvPr id="5122" name="Picture 2" descr="Theo Jansen – Strandbeesten – ArtechLAB Amster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1818554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46" y="1818554"/>
            <a:ext cx="6073500" cy="34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429790" y="5519651"/>
            <a:ext cx="8015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 de film zie je hoe prachtig de beesten bewegen: https</a:t>
            </a:r>
            <a:r>
              <a:rPr lang="nl-NL" dirty="0"/>
              <a:t>://youtu.be/gPbWSx_FW9E</a:t>
            </a:r>
          </a:p>
        </p:txBody>
      </p:sp>
    </p:spTree>
    <p:extLst>
      <p:ext uri="{BB962C8B-B14F-4D97-AF65-F5344CB8AC3E}">
        <p14:creationId xmlns:p14="http://schemas.microsoft.com/office/powerpoint/2010/main" val="5554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Louise </a:t>
            </a:r>
            <a:r>
              <a:rPr lang="nl-NL" dirty="0" err="1" smtClean="0"/>
              <a:t>Bourgois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06" y="3201445"/>
            <a:ext cx="2334344" cy="3573428"/>
          </a:xfrm>
        </p:spPr>
      </p:pic>
      <p:pic>
        <p:nvPicPr>
          <p:cNvPr id="7170" name="Picture 2" descr="Exhibitions — Louise Bourgeois L'araignée et les tapisseri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0" y="1446415"/>
            <a:ext cx="3770653" cy="47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ouise Bourgeois, Maman (1999) - Picture of Voorlinden Museum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03" y="124519"/>
            <a:ext cx="4472597" cy="298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363564" y="2647603"/>
            <a:ext cx="359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Maman</a:t>
            </a:r>
            <a:r>
              <a:rPr lang="nl-NL" dirty="0" smtClean="0"/>
              <a:t>, 1999, museum voorlinden,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31273" y="6467302"/>
            <a:ext cx="134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Spider, 1993</a:t>
            </a:r>
            <a:endParaRPr lang="nl-NL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364" y="3294148"/>
            <a:ext cx="4472635" cy="356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oMA | Louise Bourgeois: The Complete Prints &amp; Books | Animal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8" y="124519"/>
            <a:ext cx="2602289" cy="22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001255" y="1945131"/>
            <a:ext cx="177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Selfportret</a:t>
            </a:r>
            <a:r>
              <a:rPr lang="nl-NL" dirty="0" smtClean="0"/>
              <a:t>, 2007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910250" y="6186456"/>
            <a:ext cx="134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Spider, 1997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Maartje </a:t>
            </a:r>
            <a:r>
              <a:rPr lang="nl-NL" dirty="0" err="1" smtClean="0"/>
              <a:t>Korstanje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222"/>
            <a:ext cx="4896196" cy="3678148"/>
          </a:xfrm>
        </p:spPr>
      </p:pic>
      <p:pic>
        <p:nvPicPr>
          <p:cNvPr id="2050" name="Picture 2" descr="https://www.maartjekorstanje.nl/images/werk/popups%20werk/new%20york/IMG_673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5" y="0"/>
            <a:ext cx="5195455" cy="38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maartjekorstanje.nl/images/werk/popups%20werk/IBB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934" y="4258960"/>
            <a:ext cx="3521825" cy="26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aartjekorstanje.nl/images/werk/popups%20werk/kabinetten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98" y="4346383"/>
            <a:ext cx="3283528" cy="246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fantasied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" y="375668"/>
            <a:ext cx="6711142" cy="52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840585" y="5128953"/>
            <a:ext cx="86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Collage</a:t>
            </a:r>
            <a:endParaRPr lang="nl-NL" dirty="0"/>
          </a:p>
        </p:txBody>
      </p:sp>
      <p:pic>
        <p:nvPicPr>
          <p:cNvPr id="6" name="Picture 2" descr="Afbeeldingsresultaat voor fantasiedi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91" y="182562"/>
            <a:ext cx="42195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fantasied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6" y="3361622"/>
            <a:ext cx="2549234" cy="33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fbeeldingsresultaat voor fantasied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7" y="-332509"/>
            <a:ext cx="14629564" cy="82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379614" y="181159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dirty="0" smtClean="0"/>
              <a:t>- Welk </a:t>
            </a:r>
            <a:r>
              <a:rPr lang="nl-NL" dirty="0"/>
              <a:t>favoriet dier heeft het kind zelf? Hoe ziet dat eruit? </a:t>
            </a:r>
            <a:r>
              <a:rPr lang="nl-NL" dirty="0" smtClean="0"/>
              <a:t>(welke vormen en kleuren (camouflage of signaal?), welke houding? </a:t>
            </a:r>
          </a:p>
          <a:p>
            <a:pPr lvl="0"/>
            <a:r>
              <a:rPr lang="nl-NL" dirty="0" smtClean="0"/>
              <a:t>- Wat </a:t>
            </a:r>
            <a:r>
              <a:rPr lang="nl-NL" dirty="0"/>
              <a:t>is er zo indrukwekkend aan? </a:t>
            </a:r>
            <a:endParaRPr lang="nl-NL" dirty="0" smtClean="0"/>
          </a:p>
          <a:p>
            <a:pPr lvl="0"/>
            <a:r>
              <a:rPr lang="nl-NL" dirty="0" smtClean="0"/>
              <a:t>- Laat </a:t>
            </a:r>
            <a:r>
              <a:rPr lang="nl-NL" dirty="0"/>
              <a:t>ze dat beschrijven. </a:t>
            </a:r>
            <a:endParaRPr lang="nl-NL" dirty="0" smtClean="0"/>
          </a:p>
          <a:p>
            <a:pPr lvl="0"/>
            <a:r>
              <a:rPr lang="nl-NL" dirty="0" smtClean="0"/>
              <a:t>- Stimuleer </a:t>
            </a:r>
            <a:r>
              <a:rPr lang="nl-NL" dirty="0"/>
              <a:t>ze de worden uit de woordenlijst van Staal te gebruiken. (type dier, wat eet die, wat is zijn territorium?) 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72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gedicht: 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dirty="0" smtClean="0"/>
              <a:t>Ik </a:t>
            </a:r>
            <a:r>
              <a:rPr lang="nl-NL" dirty="0"/>
              <a:t>ben de blauwbilgorgel,</a:t>
            </a:r>
            <a:br>
              <a:rPr lang="nl-NL" dirty="0"/>
            </a:br>
            <a:r>
              <a:rPr lang="nl-NL" dirty="0"/>
              <a:t>Mijn vader was een </a:t>
            </a:r>
            <a:r>
              <a:rPr lang="nl-NL" dirty="0" err="1"/>
              <a:t>porgel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Mijn moeder was een </a:t>
            </a:r>
            <a:r>
              <a:rPr lang="nl-NL" dirty="0" err="1"/>
              <a:t>porulan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Daar komen vreemde </a:t>
            </a:r>
            <a:r>
              <a:rPr lang="nl-NL" dirty="0" err="1"/>
              <a:t>kind'ren</a:t>
            </a:r>
            <a:r>
              <a:rPr lang="nl-NL" dirty="0"/>
              <a:t> van.</a:t>
            </a:r>
            <a:br>
              <a:rPr lang="nl-NL" dirty="0"/>
            </a:br>
            <a:r>
              <a:rPr lang="nl-NL" dirty="0" err="1"/>
              <a:t>Raban</a:t>
            </a:r>
            <a:r>
              <a:rPr lang="nl-NL" dirty="0"/>
              <a:t>! </a:t>
            </a:r>
            <a:r>
              <a:rPr lang="nl-NL" dirty="0" err="1"/>
              <a:t>Raban</a:t>
            </a:r>
            <a:r>
              <a:rPr lang="nl-NL" dirty="0"/>
              <a:t>! </a:t>
            </a:r>
            <a:r>
              <a:rPr lang="nl-NL" dirty="0" err="1"/>
              <a:t>Raban</a:t>
            </a:r>
            <a:r>
              <a:rPr lang="nl-NL" dirty="0"/>
              <a:t>!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Ik ben een blauwbilgorgel</a:t>
            </a:r>
            <a:br>
              <a:rPr lang="nl-NL" dirty="0"/>
            </a:br>
            <a:r>
              <a:rPr lang="nl-NL" dirty="0"/>
              <a:t>Ik lust alleen maar </a:t>
            </a:r>
            <a:r>
              <a:rPr lang="nl-NL" dirty="0" err="1"/>
              <a:t>korgel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Behalve als de nachtuil krijst,</a:t>
            </a:r>
            <a:br>
              <a:rPr lang="nl-NL" dirty="0"/>
            </a:br>
            <a:r>
              <a:rPr lang="nl-NL" dirty="0"/>
              <a:t>Dan eet ik riep en </a:t>
            </a:r>
            <a:r>
              <a:rPr lang="nl-NL" dirty="0" err="1"/>
              <a:t>rimmelrijst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 err="1"/>
              <a:t>Rabijst</a:t>
            </a:r>
            <a:r>
              <a:rPr lang="nl-NL" dirty="0"/>
              <a:t>! </a:t>
            </a:r>
            <a:r>
              <a:rPr lang="nl-NL" dirty="0" err="1"/>
              <a:t>Rabijst</a:t>
            </a:r>
            <a:r>
              <a:rPr lang="nl-NL" dirty="0"/>
              <a:t>! </a:t>
            </a:r>
            <a:r>
              <a:rPr lang="nl-NL" dirty="0" err="1"/>
              <a:t>Rabijst</a:t>
            </a:r>
            <a:r>
              <a:rPr lang="nl-NL" dirty="0"/>
              <a:t>!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Ik ben een blauwbilgorgel,</a:t>
            </a:r>
            <a:br>
              <a:rPr lang="nl-NL" dirty="0"/>
            </a:br>
            <a:r>
              <a:rPr lang="nl-NL" dirty="0"/>
              <a:t>Als ik niet wok of </a:t>
            </a:r>
            <a:r>
              <a:rPr lang="nl-NL" dirty="0" err="1"/>
              <a:t>worgel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Dan lig ik languit in de zon</a:t>
            </a:r>
            <a:br>
              <a:rPr lang="nl-NL" dirty="0"/>
            </a:br>
            <a:r>
              <a:rPr lang="nl-NL" dirty="0"/>
              <a:t>En </a:t>
            </a:r>
            <a:r>
              <a:rPr lang="nl-NL" dirty="0" err="1"/>
              <a:t>knoester</a:t>
            </a:r>
            <a:r>
              <a:rPr lang="nl-NL" dirty="0"/>
              <a:t> met mijn </a:t>
            </a:r>
            <a:r>
              <a:rPr lang="nl-NL" dirty="0" err="1"/>
              <a:t>knezidon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 err="1"/>
              <a:t>Rabon</a:t>
            </a:r>
            <a:r>
              <a:rPr lang="nl-NL" dirty="0"/>
              <a:t>! </a:t>
            </a:r>
            <a:r>
              <a:rPr lang="nl-NL" dirty="0" err="1"/>
              <a:t>Rabon</a:t>
            </a:r>
            <a:r>
              <a:rPr lang="nl-NL" dirty="0"/>
              <a:t>! </a:t>
            </a:r>
            <a:r>
              <a:rPr lang="nl-NL" dirty="0" err="1"/>
              <a:t>Rabon</a:t>
            </a:r>
            <a:r>
              <a:rPr lang="nl-NL" dirty="0"/>
              <a:t>!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Ik ben een blauwbilgorgel</a:t>
            </a:r>
            <a:br>
              <a:rPr lang="nl-NL" dirty="0"/>
            </a:br>
            <a:r>
              <a:rPr lang="nl-NL" dirty="0"/>
              <a:t>Eens sterf ik aan de schorgel,</a:t>
            </a:r>
            <a:br>
              <a:rPr lang="nl-NL" dirty="0"/>
            </a:br>
            <a:r>
              <a:rPr lang="nl-NL" dirty="0"/>
              <a:t>En schrompel als een </a:t>
            </a:r>
            <a:r>
              <a:rPr lang="nl-NL" dirty="0" err="1"/>
              <a:t>kriks</a:t>
            </a:r>
            <a:r>
              <a:rPr lang="nl-NL" dirty="0"/>
              <a:t> ineen</a:t>
            </a:r>
            <a:br>
              <a:rPr lang="nl-NL" dirty="0"/>
            </a:br>
            <a:r>
              <a:rPr lang="nl-NL" dirty="0"/>
              <a:t>En word een blauwe kiezelsteen</a:t>
            </a:r>
            <a:r>
              <a:rPr lang="nl-NL" b="1" dirty="0"/>
              <a:t>.</a:t>
            </a:r>
            <a:br>
              <a:rPr lang="nl-NL" b="1" dirty="0"/>
            </a:br>
            <a:r>
              <a:rPr lang="nl-NL" dirty="0"/>
              <a:t>Ga heen! Ga heen! Ga heen!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Hoe ziet die eruit?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23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888" y="207183"/>
            <a:ext cx="10515600" cy="1325563"/>
          </a:xfrm>
        </p:spPr>
        <p:txBody>
          <a:bodyPr/>
          <a:lstStyle/>
          <a:p>
            <a:pPr algn="ctr"/>
            <a:r>
              <a:rPr lang="nl-NL" dirty="0" smtClean="0"/>
              <a:t>Omgevingen voor dieren</a:t>
            </a:r>
            <a:endParaRPr lang="nl-NL" dirty="0"/>
          </a:p>
        </p:txBody>
      </p:sp>
      <p:pic>
        <p:nvPicPr>
          <p:cNvPr id="1028" name="Picture 4" descr="http://www.ferrystaverman.com/beeldenloolaan07/5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97" y="1390081"/>
            <a:ext cx="5740443" cy="32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errystaverman.com/beeldenHPB/papi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8" y="2864242"/>
            <a:ext cx="4951894" cy="378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893421" y="1221971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Ferry </a:t>
            </a:r>
            <a:r>
              <a:rPr lang="nl-NL" dirty="0"/>
              <a:t>S</a:t>
            </a:r>
            <a:r>
              <a:rPr lang="nl-NL" dirty="0" smtClean="0"/>
              <a:t>taverman</a:t>
            </a:r>
            <a:endParaRPr lang="nl-NL" dirty="0"/>
          </a:p>
        </p:txBody>
      </p:sp>
      <p:pic>
        <p:nvPicPr>
          <p:cNvPr id="1032" name="Picture 8" descr="http://www.ferrystaverman.com/beeldenmodefabr/modefabr3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97" y="1392815"/>
            <a:ext cx="2676983" cy="31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740891" y="5195737"/>
            <a:ext cx="487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Techniek voorbeeld voor inknippen en inschuiven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42326" y="1381767"/>
            <a:ext cx="5672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dirty="0" smtClean="0"/>
              <a:t>Welk type landschap zien jullie? </a:t>
            </a:r>
            <a:r>
              <a:rPr lang="nl-NL" dirty="0">
                <a:solidFill>
                  <a:prstClr val="black"/>
                </a:solidFill>
              </a:rPr>
              <a:t>Is het hier warm of koud?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Nat of droog?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Waaraan zien jullie dat??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4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per Landscape Constru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0" y="1858876"/>
            <a:ext cx="59336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367569" y="2126272"/>
            <a:ext cx="48386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Welk type landschap zien jullie? </a:t>
            </a:r>
          </a:p>
          <a:p>
            <a:endParaRPr lang="nl-NL" dirty="0"/>
          </a:p>
          <a:p>
            <a:pPr lvl="0"/>
            <a:r>
              <a:rPr lang="nl-NL" dirty="0">
                <a:solidFill>
                  <a:prstClr val="black"/>
                </a:solidFill>
              </a:rPr>
              <a:t>Is het hier warm of koud?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Nat of droog?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Waaraan zien jullie dat?? </a:t>
            </a:r>
          </a:p>
          <a:p>
            <a:endParaRPr lang="nl-NL" dirty="0"/>
          </a:p>
          <a:p>
            <a:r>
              <a:rPr lang="nl-NL" dirty="0" smtClean="0"/>
              <a:t>Techniek voorbeeld ruimtelijk werken met papier 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</a:t>
            </a:r>
            <a:r>
              <a:rPr lang="nl-NL" dirty="0" smtClean="0"/>
              <a:t>mgevingen voor 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7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</a:t>
            </a:r>
            <a:r>
              <a:rPr lang="nl-NL" dirty="0" smtClean="0"/>
              <a:t>mgevingen voor dieren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554584" y="4671497"/>
            <a:ext cx="4034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smtClean="0">
                <a:solidFill>
                  <a:prstClr val="black"/>
                </a:solidFill>
              </a:rPr>
              <a:t>Is het hier warm of koud? </a:t>
            </a:r>
          </a:p>
          <a:p>
            <a:pPr lvl="0"/>
            <a:endParaRPr lang="nl-NL" dirty="0" smtClean="0">
              <a:solidFill>
                <a:prstClr val="black"/>
              </a:solidFill>
            </a:endParaRPr>
          </a:p>
          <a:p>
            <a:pPr lvl="0"/>
            <a:r>
              <a:rPr lang="nl-NL" dirty="0" smtClean="0">
                <a:solidFill>
                  <a:prstClr val="black"/>
                </a:solidFill>
              </a:rPr>
              <a:t>Nat of droog?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 smtClean="0">
                <a:solidFill>
                  <a:prstClr val="black"/>
                </a:solidFill>
              </a:rPr>
              <a:t>Waaraan zien jullie dat?? </a:t>
            </a: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1028" name="Picture 4" descr="Frida Kahlo, Diego Rivera, and Mexican Modernism from the Jacqu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41" y="1496790"/>
            <a:ext cx="3429146" cy="28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284422" y="4017186"/>
            <a:ext cx="14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Diego Riviera</a:t>
            </a:r>
            <a:endParaRPr lang="nl-NL" dirty="0"/>
          </a:p>
        </p:txBody>
      </p:sp>
      <p:pic>
        <p:nvPicPr>
          <p:cNvPr id="1030" name="Picture 6" descr="How Georgia O'Keeffe transformed the American landscape | Apoll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8" y="1487426"/>
            <a:ext cx="4334594" cy="28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244436" y="391529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Georgia </a:t>
            </a:r>
            <a:r>
              <a:rPr lang="nl-NL" dirty="0" err="1" smtClean="0"/>
              <a:t>O’Keeffe</a:t>
            </a:r>
            <a:endParaRPr lang="nl-NL" dirty="0"/>
          </a:p>
        </p:txBody>
      </p:sp>
      <p:pic>
        <p:nvPicPr>
          <p:cNvPr id="13" name="Picture 9" descr="Salvador Dali Les Elephants Art Print Poster - 16x20: Amazon.c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45" y="1496790"/>
            <a:ext cx="3692988" cy="28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orgia O'Keeffe - Art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33" y="4818189"/>
            <a:ext cx="3082694" cy="18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Dierentuindieren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5122" name="Picture 2" descr="Afbeeldingsresultaat voor dierentuindi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0" y="1825625"/>
            <a:ext cx="11099640" cy="347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</a:t>
            </a:r>
            <a:r>
              <a:rPr lang="nl-NL" dirty="0" smtClean="0"/>
              <a:t>mgevingen voor dieren</a:t>
            </a:r>
            <a:endParaRPr lang="nl-NL" b="1" dirty="0"/>
          </a:p>
        </p:txBody>
      </p:sp>
      <p:pic>
        <p:nvPicPr>
          <p:cNvPr id="1026" name="Picture 2" descr="The Wounded Dee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11" y="1547813"/>
            <a:ext cx="38481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361709" y="4854633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Frieda </a:t>
            </a:r>
            <a:r>
              <a:rPr lang="nl-NL" dirty="0" err="1" smtClean="0"/>
              <a:t>Kahlo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50545" y="578185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Georgia </a:t>
            </a:r>
            <a:r>
              <a:rPr lang="nl-NL" dirty="0" err="1" smtClean="0"/>
              <a:t>O’Keeffe</a:t>
            </a:r>
            <a:endParaRPr lang="nl-NL" dirty="0"/>
          </a:p>
        </p:txBody>
      </p:sp>
      <p:pic>
        <p:nvPicPr>
          <p:cNvPr id="1032" name="Picture 8" descr="Waterfall 1, Iao Valley, Maui, 1939 by Georgia O'Keeffe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2" y="1471212"/>
            <a:ext cx="3560216" cy="422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9144000" y="102138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Is het hier warm of koud?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Nat of droog?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Waaraan zien jullie dat?? </a:t>
            </a:r>
          </a:p>
        </p:txBody>
      </p:sp>
      <p:pic>
        <p:nvPicPr>
          <p:cNvPr id="1034" name="Picture 10" descr="File:Paul Gauguin 083.jp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17824"/>
            <a:ext cx="2867471" cy="39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/>
          <p:cNvSpPr txBox="1"/>
          <p:nvPr/>
        </p:nvSpPr>
        <p:spPr>
          <a:xfrm>
            <a:off x="7067261" y="6151191"/>
            <a:ext cx="142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Paul </a:t>
            </a:r>
            <a:r>
              <a:rPr lang="nl-NL" dirty="0" err="1" smtClean="0"/>
              <a:t>Gauguin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howardsilvermanartist.com/uploads/2/3/1/0/23102596/21697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5" y="1366860"/>
            <a:ext cx="7453023" cy="49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919555" y="5503026"/>
            <a:ext cx="190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Howard</a:t>
            </a:r>
            <a:r>
              <a:rPr lang="nl-NL" dirty="0" smtClean="0"/>
              <a:t> </a:t>
            </a:r>
            <a:r>
              <a:rPr lang="nl-NL" dirty="0"/>
              <a:t>S</a:t>
            </a:r>
            <a:r>
              <a:rPr lang="nl-NL" dirty="0" smtClean="0"/>
              <a:t>ilverman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8437417" y="1935080"/>
            <a:ext cx="4108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 type landschap zien jullie? </a:t>
            </a:r>
          </a:p>
          <a:p>
            <a:endParaRPr lang="nl-NL" dirty="0"/>
          </a:p>
          <a:p>
            <a:pPr lvl="0"/>
            <a:r>
              <a:rPr lang="nl-NL" dirty="0">
                <a:solidFill>
                  <a:prstClr val="black"/>
                </a:solidFill>
              </a:rPr>
              <a:t>Is het hier warm of koud?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Nat of droog?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Waaraan zien jullie dat?? 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29888" y="207183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O</a:t>
            </a:r>
            <a:r>
              <a:rPr lang="nl-NL" dirty="0" smtClean="0"/>
              <a:t>mgevingen voor 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33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72" y="1247576"/>
            <a:ext cx="7046973" cy="5329577"/>
          </a:xfrm>
        </p:spPr>
      </p:pic>
      <p:sp>
        <p:nvSpPr>
          <p:cNvPr id="4" name="Tekstvak 3"/>
          <p:cNvSpPr txBox="1"/>
          <p:nvPr/>
        </p:nvSpPr>
        <p:spPr>
          <a:xfrm>
            <a:off x="8962448" y="6207821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Mandy </a:t>
            </a:r>
            <a:r>
              <a:rPr lang="nl-NL" dirty="0" err="1" smtClean="0"/>
              <a:t>Coppes</a:t>
            </a:r>
            <a:r>
              <a:rPr lang="nl-NL" dirty="0" smtClean="0"/>
              <a:t> </a:t>
            </a:r>
            <a:r>
              <a:rPr lang="nl-NL" dirty="0"/>
              <a:t>M</a:t>
            </a:r>
            <a:r>
              <a:rPr lang="nl-NL" dirty="0" smtClean="0"/>
              <a:t>artin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489787" y="2026519"/>
            <a:ext cx="2632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Is het hier warm of koud?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Nat of droog?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Waaraan zien jullie dat??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</a:t>
            </a:r>
            <a:r>
              <a:rPr lang="nl-NL" dirty="0" smtClean="0"/>
              <a:t>mgevingen voor 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75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6" y="1526366"/>
            <a:ext cx="4957561" cy="495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960226" y="1753986"/>
            <a:ext cx="125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Matt </a:t>
            </a:r>
            <a:r>
              <a:rPr lang="nl-NL" dirty="0" err="1" smtClean="0"/>
              <a:t>Shlian</a:t>
            </a:r>
            <a:endParaRPr lang="nl-NL" dirty="0"/>
          </a:p>
        </p:txBody>
      </p:sp>
      <p:pic>
        <p:nvPicPr>
          <p:cNvPr id="2052" name="Picture 4" descr="Ara 244 (The Other Ishihara Test: Sherbert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5" y="1415935"/>
            <a:ext cx="4469476" cy="446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274012" y="4969225"/>
            <a:ext cx="2632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Is het hier warm of koud?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Nat of droog? </a:t>
            </a:r>
          </a:p>
          <a:p>
            <a:pPr lvl="0"/>
            <a:endParaRPr lang="nl-NL" dirty="0">
              <a:solidFill>
                <a:prstClr val="black"/>
              </a:solidFill>
            </a:endParaRPr>
          </a:p>
          <a:p>
            <a:pPr lvl="0"/>
            <a:r>
              <a:rPr lang="nl-NL" dirty="0">
                <a:solidFill>
                  <a:prstClr val="black"/>
                </a:solidFill>
              </a:rPr>
              <a:t>Waaraan zien jullie dat??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</a:t>
            </a:r>
            <a:r>
              <a:rPr lang="nl-NL" dirty="0" smtClean="0"/>
              <a:t>mgevingen voor dieren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21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Boerderijdieren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Afbeeldingsresultaat voor boerderijdie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410908"/>
            <a:ext cx="6264275" cy="48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Waterdieren</a:t>
            </a:r>
            <a:endParaRPr lang="nl-NL" dirty="0"/>
          </a:p>
        </p:txBody>
      </p:sp>
      <p:pic>
        <p:nvPicPr>
          <p:cNvPr id="7170" name="Picture 2" descr="Afbeeldingsresultaat voor waterdier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461294"/>
            <a:ext cx="4901406" cy="49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Insecten </a:t>
            </a:r>
            <a:endParaRPr lang="nl-NL" dirty="0"/>
          </a:p>
        </p:txBody>
      </p:sp>
      <p:pic>
        <p:nvPicPr>
          <p:cNvPr id="8194" name="Picture 2" descr="Afbeeldingsresultaat voor insect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225726"/>
            <a:ext cx="4852911" cy="49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Dieren in de kunst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87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008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54728" y="159012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5425440" y="1024322"/>
            <a:ext cx="6096000" cy="41366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 bij beelden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nl-NL" b="1" dirty="0">
                <a:ea typeface="Calibri" panose="020F0502020204030204" pitchFamily="34" charset="0"/>
                <a:cs typeface="Times New Roman" panose="02020603050405020304" pitchFamily="18" charset="0"/>
              </a:rPr>
              <a:t>Wat zie je? </a:t>
            </a: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Vraag kinderen te beschrijven wat ze zien: </a:t>
            </a:r>
            <a:endParaRPr lang="nl-N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nl-N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stelt het werk voor? </a:t>
            </a:r>
            <a:endParaRPr lang="nl-N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nl-N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Welke </a:t>
            </a: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kleuren </a:t>
            </a:r>
            <a:r>
              <a:rPr lang="nl-N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 vormen zie </a:t>
            </a: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je? </a:t>
            </a:r>
            <a:endParaRPr lang="nl-N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nl-NL" dirty="0" smtClean="0"/>
              <a:t>Let </a:t>
            </a:r>
            <a:r>
              <a:rPr lang="nl-NL" dirty="0"/>
              <a:t>op details! Ga door de laag van globaal waarnemen! </a:t>
            </a:r>
            <a:endParaRPr lang="nl-NL" dirty="0" smtClean="0"/>
          </a:p>
          <a:p>
            <a:pPr lvl="0"/>
            <a:r>
              <a:rPr lang="nl-NL" dirty="0" smtClean="0"/>
              <a:t>-    Waardoor </a:t>
            </a:r>
            <a:r>
              <a:rPr lang="nl-NL" dirty="0"/>
              <a:t>dienen die vormen en kleuren op de huid? </a:t>
            </a:r>
          </a:p>
          <a:p>
            <a:pPr marL="285750" lvl="0" indent="-285750">
              <a:buFontTx/>
              <a:buChar char="-"/>
            </a:pPr>
            <a:r>
              <a:rPr lang="nl-NL" dirty="0" smtClean="0"/>
              <a:t>Wat </a:t>
            </a:r>
            <a:r>
              <a:rPr lang="nl-NL" dirty="0"/>
              <a:t>voor een soort dier is het? Is het een zoogdier of een </a:t>
            </a:r>
            <a:r>
              <a:rPr lang="nl-NL" dirty="0" smtClean="0"/>
              <a:t>reptiel </a:t>
            </a:r>
            <a:r>
              <a:rPr lang="nl-NL" dirty="0"/>
              <a:t>of … </a:t>
            </a:r>
            <a:endParaRPr lang="nl-NL" dirty="0" smtClean="0"/>
          </a:p>
          <a:p>
            <a:pPr marL="285750" lvl="0" indent="-285750">
              <a:buFontTx/>
              <a:buChar char="-"/>
            </a:pPr>
            <a:r>
              <a:rPr lang="nl-NL" dirty="0" smtClean="0"/>
              <a:t>Waar leeft het? Valt het op of verstopt het zich? </a:t>
            </a:r>
          </a:p>
          <a:p>
            <a:pPr marL="285750" lvl="0" indent="-285750">
              <a:buFontTx/>
              <a:buChar char="-"/>
            </a:pPr>
            <a:r>
              <a:rPr lang="nl-N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Hoe </a:t>
            </a: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is het gemaakt</a:t>
            </a:r>
            <a:r>
              <a:rPr lang="nl-N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 (materiaal + gereedschap)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/>
          </a:p>
        </p:txBody>
      </p:sp>
      <p:pic>
        <p:nvPicPr>
          <p:cNvPr id="9" name="Picture 9" descr="Salvador Dali Les Elephants Art Print Poster - 16x20: Amazon.c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2" y="1737860"/>
            <a:ext cx="4832064" cy="37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87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008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Salvador Dali Les Elephants Art Print Poster - 16x20: Amazon.c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5" y="308070"/>
            <a:ext cx="6103911" cy="47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414953" y="6134793"/>
            <a:ext cx="301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Salvador Dali, </a:t>
            </a:r>
            <a:r>
              <a:rPr lang="nl-NL" dirty="0" err="1" smtClean="0"/>
              <a:t>Elephants</a:t>
            </a:r>
            <a:r>
              <a:rPr lang="nl-NL" dirty="0" smtClean="0"/>
              <a:t>, 1948</a:t>
            </a:r>
            <a:endParaRPr lang="nl-NL" dirty="0"/>
          </a:p>
        </p:txBody>
      </p:sp>
      <p:pic>
        <p:nvPicPr>
          <p:cNvPr id="1035" name="Picture 11" descr="File:Space Elephant Statue By Salvador Dali, South Bank, Lond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76" y="457199"/>
            <a:ext cx="3059216" cy="45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874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008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orneille | Animals in the Desert (1953) | Mutual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0" y="1108470"/>
            <a:ext cx="542925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779030" y="6066504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Corneille Animals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desert</a:t>
            </a:r>
            <a:r>
              <a:rPr lang="nl-NL" dirty="0" smtClean="0"/>
              <a:t>, 1953</a:t>
            </a:r>
            <a:endParaRPr lang="nl-NL" dirty="0"/>
          </a:p>
        </p:txBody>
      </p:sp>
      <p:pic>
        <p:nvPicPr>
          <p:cNvPr id="3076" name="Picture 4" descr="Bestand:Corneille Amstelveen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73" y="1108471"/>
            <a:ext cx="5261784" cy="39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400973" y="5208507"/>
            <a:ext cx="314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Corneille, Katvogel, Amstelveen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36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8" descr="Corneille - Zeefdruk, Carnaval des oiseaux verkocht! Bekijk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8" y="478962"/>
            <a:ext cx="6978485" cy="59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055032" y="5403273"/>
            <a:ext cx="3083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Corneille, Carnaval des </a:t>
            </a:r>
            <a:r>
              <a:rPr lang="nl-NL" dirty="0" err="1" smtClean="0"/>
              <a:t>oiseaux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8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72DC6D3B54C49BFC16ED51931ADB9" ma:contentTypeVersion="13" ma:contentTypeDescription="Een nieuw document maken." ma:contentTypeScope="" ma:versionID="e4e3fec6b5bff2289e93705db6c6d890">
  <xsd:schema xmlns:xsd="http://www.w3.org/2001/XMLSchema" xmlns:xs="http://www.w3.org/2001/XMLSchema" xmlns:p="http://schemas.microsoft.com/office/2006/metadata/properties" xmlns:ns2="c5728bf6-68f3-477c-bcb6-271d8b23aa1f" xmlns:ns3="8afc72b4-5f38-4867-a7b5-289c215a79c9" targetNamespace="http://schemas.microsoft.com/office/2006/metadata/properties" ma:root="true" ma:fieldsID="262f0252df52b503381b06b7499f10f6" ns2:_="" ns3:_="">
    <xsd:import namespace="c5728bf6-68f3-477c-bcb6-271d8b23aa1f"/>
    <xsd:import namespace="8afc72b4-5f38-4867-a7b5-289c215a7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28bf6-68f3-477c-bcb6-271d8b23aa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72b4-5f38-4867-a7b5-289c215a7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AF905F-2404-4B1A-A73C-C7A8C5679AB6}"/>
</file>

<file path=customXml/itemProps2.xml><?xml version="1.0" encoding="utf-8"?>
<ds:datastoreItem xmlns:ds="http://schemas.openxmlformats.org/officeDocument/2006/customXml" ds:itemID="{06207BC1-9F9C-432B-89FF-D13F5046ECA4}"/>
</file>

<file path=customXml/itemProps3.xml><?xml version="1.0" encoding="utf-8"?>
<ds:datastoreItem xmlns:ds="http://schemas.openxmlformats.org/officeDocument/2006/customXml" ds:itemID="{7E24E9F7-64BA-4A18-87D3-0508D99F287D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583</Words>
  <Application>Microsoft Office PowerPoint</Application>
  <PresentationFormat>Breedbeeld</PresentationFormat>
  <Paragraphs>97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Kantoorthema</vt:lpstr>
      <vt:lpstr>(Fantasie)dieren in de dierentuin</vt:lpstr>
      <vt:lpstr>Dierentuindieren</vt:lpstr>
      <vt:lpstr>Boerderijdieren</vt:lpstr>
      <vt:lpstr>Waterdieren</vt:lpstr>
      <vt:lpstr>Insecten </vt:lpstr>
      <vt:lpstr>Dieren in de kunst</vt:lpstr>
      <vt:lpstr>PowerPoint-presentatie</vt:lpstr>
      <vt:lpstr>PowerPoint-presentatie</vt:lpstr>
      <vt:lpstr>PowerPoint-presentatie</vt:lpstr>
      <vt:lpstr>PowerPoint-presentatie</vt:lpstr>
      <vt:lpstr>Theo Jansen Strandbeesten</vt:lpstr>
      <vt:lpstr>Louise Bourgois </vt:lpstr>
      <vt:lpstr>Maartje Korstanje</vt:lpstr>
      <vt:lpstr>PowerPoint-presentatie</vt:lpstr>
      <vt:lpstr>PowerPoint-presentatie</vt:lpstr>
      <vt:lpstr>Het gedicht:  </vt:lpstr>
      <vt:lpstr>Omgevingen voor dieren</vt:lpstr>
      <vt:lpstr>Omgevingen voor dieren</vt:lpstr>
      <vt:lpstr>Omgevingen voor dieren</vt:lpstr>
      <vt:lpstr>Omgevingen voor dieren</vt:lpstr>
      <vt:lpstr>Omgevingen voor dieren</vt:lpstr>
      <vt:lpstr>Omgevingen voor dieren</vt:lpstr>
      <vt:lpstr>Omgevingen voor dieren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(Fantasie)dieren</dc:title>
  <dc:creator>Amy van Ingen</dc:creator>
  <cp:lastModifiedBy>Roeline Slot</cp:lastModifiedBy>
  <cp:revision>28</cp:revision>
  <dcterms:created xsi:type="dcterms:W3CDTF">2019-04-16T09:50:54Z</dcterms:created>
  <dcterms:modified xsi:type="dcterms:W3CDTF">2020-06-18T20:05:59Z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0x0101003EC72DC6D3B54C49BFC16ED51931ADB9</vt:lpwstr>
  </property>
</Properties>
</file>